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9" r:id="rId4"/>
    <p:sldId id="270" r:id="rId5"/>
    <p:sldId id="256" r:id="rId6"/>
    <p:sldId id="265" r:id="rId7"/>
    <p:sldId id="263" r:id="rId8"/>
    <p:sldId id="271" r:id="rId9"/>
    <p:sldId id="266" r:id="rId10"/>
    <p:sldId id="259" r:id="rId11"/>
    <p:sldId id="264" r:id="rId12"/>
    <p:sldId id="272" r:id="rId13"/>
    <p:sldId id="262" r:id="rId14"/>
    <p:sldId id="260" r:id="rId15"/>
    <p:sldId id="274" r:id="rId16"/>
    <p:sldId id="268" r:id="rId17"/>
    <p:sldId id="273" r:id="rId18"/>
  </p:sldIdLst>
  <p:sldSz cx="14401800" cy="937736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54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>
      <p:cViewPr>
        <p:scale>
          <a:sx n="200" d="100"/>
          <a:sy n="200" d="100"/>
        </p:scale>
        <p:origin x="-701" y="-7267"/>
      </p:cViewPr>
      <p:guideLst>
        <p:guide orient="horz" pos="2954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80135" y="2913065"/>
            <a:ext cx="12241530" cy="20100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60270" y="5313839"/>
            <a:ext cx="10081260" cy="23964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AD32-9AD2-4907-A969-86005362C509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6706-8749-4E9B-A0B8-2362D5FF1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65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AD32-9AD2-4907-A969-86005362C509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6706-8749-4E9B-A0B8-2362D5FF1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42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441306" y="375534"/>
            <a:ext cx="3240405" cy="800114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20091" y="375534"/>
            <a:ext cx="9481185" cy="800114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AD32-9AD2-4907-A969-86005362C509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6706-8749-4E9B-A0B8-2362D5FF1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62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AD32-9AD2-4907-A969-86005362C509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6706-8749-4E9B-A0B8-2362D5FF1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51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7643" y="6025829"/>
            <a:ext cx="12241530" cy="186244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37643" y="3974527"/>
            <a:ext cx="12241530" cy="205129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AD32-9AD2-4907-A969-86005362C509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6706-8749-4E9B-A0B8-2362D5FF1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91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20091" y="2188056"/>
            <a:ext cx="6360795" cy="61886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20916" y="2188056"/>
            <a:ext cx="6360795" cy="61886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AD32-9AD2-4907-A969-86005362C509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6706-8749-4E9B-A0B8-2362D5FF1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70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0" y="2099054"/>
            <a:ext cx="6363296" cy="8747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20090" y="2973840"/>
            <a:ext cx="6363296" cy="5402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315915" y="2099054"/>
            <a:ext cx="6365796" cy="8747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315915" y="2973840"/>
            <a:ext cx="6365796" cy="5402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AD32-9AD2-4907-A969-86005362C509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6706-8749-4E9B-A0B8-2362D5FF1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59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AD32-9AD2-4907-A969-86005362C509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6706-8749-4E9B-A0B8-2362D5FF1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19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AD32-9AD2-4907-A969-86005362C509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6706-8749-4E9B-A0B8-2362D5FF1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63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3" y="373358"/>
            <a:ext cx="4738093" cy="15889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30705" y="373363"/>
            <a:ext cx="8051006" cy="80033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20093" y="1962305"/>
            <a:ext cx="4738093" cy="64143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AD32-9AD2-4907-A969-86005362C509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6706-8749-4E9B-A0B8-2362D5FF1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80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22855" y="6564154"/>
            <a:ext cx="8641080" cy="77493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822855" y="837885"/>
            <a:ext cx="8641080" cy="562641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22855" y="7339090"/>
            <a:ext cx="8641080" cy="1100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AD32-9AD2-4907-A969-86005362C509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6706-8749-4E9B-A0B8-2362D5FF1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21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20090" y="375529"/>
            <a:ext cx="12961620" cy="1562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0" y="2188056"/>
            <a:ext cx="12961620" cy="618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0090" y="8691431"/>
            <a:ext cx="3360420" cy="4992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AAD32-9AD2-4907-A969-86005362C509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920615" y="8691431"/>
            <a:ext cx="4560570" cy="4992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321290" y="8691431"/>
            <a:ext cx="3360420" cy="4992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D6706-8749-4E9B-A0B8-2362D5FF1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68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slide" Target="slide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연구소 </a:t>
            </a:r>
            <a:r>
              <a:rPr lang="ko-KR" altLang="en-US" dirty="0" err="1"/>
              <a:t>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아버지의 죽음에 대한 단서 찾기</a:t>
            </a:r>
            <a:endParaRPr lang="en-US" altLang="ko-KR" dirty="0"/>
          </a:p>
          <a:p>
            <a:r>
              <a:rPr lang="ko-KR" altLang="en-US" dirty="0"/>
              <a:t>기계들의 공격으로 살아남기</a:t>
            </a:r>
            <a:endParaRPr lang="en-US" altLang="ko-KR" dirty="0"/>
          </a:p>
          <a:p>
            <a:r>
              <a:rPr lang="ko-KR" altLang="en-US" dirty="0"/>
              <a:t>공격하는 로봇 전부 처치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개발 </a:t>
            </a:r>
            <a:r>
              <a:rPr lang="en-US" altLang="ko-KR" dirty="0"/>
              <a:t>	</a:t>
            </a:r>
            <a:r>
              <a:rPr lang="ko-KR" altLang="en-US" dirty="0"/>
              <a:t>파트 단위로 라이트가 사용되는 범위</a:t>
            </a:r>
            <a:r>
              <a:rPr lang="en-US" altLang="ko-KR" dirty="0"/>
              <a:t>(CTRL +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Part 1 : </a:t>
            </a:r>
            <a:r>
              <a:rPr lang="en-US" altLang="ko-KR" dirty="0">
                <a:hlinkClick r:id="rId2" action="ppaction://hlinksldjump"/>
              </a:rPr>
              <a:t>1</a:t>
            </a:r>
            <a:r>
              <a:rPr lang="en-US" altLang="ko-KR" dirty="0"/>
              <a:t>, </a:t>
            </a:r>
            <a:r>
              <a:rPr lang="en-US" altLang="ko-KR" dirty="0">
                <a:hlinkClick r:id="rId3" action="ppaction://hlinksldjump"/>
              </a:rPr>
              <a:t>2</a:t>
            </a:r>
            <a:r>
              <a:rPr lang="en-US" altLang="ko-KR" dirty="0"/>
              <a:t> &lt;- </a:t>
            </a:r>
            <a:r>
              <a:rPr lang="ko-KR" altLang="en-US" dirty="0"/>
              <a:t>참고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Part 2 : </a:t>
            </a:r>
            <a:r>
              <a:rPr lang="en-US" altLang="ko-KR" dirty="0">
                <a:hlinkClick r:id="rId4" action="ppaction://hlinksldjump"/>
              </a:rPr>
              <a:t>3</a:t>
            </a:r>
            <a:r>
              <a:rPr lang="en-US" altLang="ko-KR" dirty="0"/>
              <a:t> &lt;- </a:t>
            </a:r>
            <a:r>
              <a:rPr lang="ko-KR" altLang="en-US" dirty="0"/>
              <a:t>참고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Part 3 : </a:t>
            </a:r>
            <a:r>
              <a:rPr lang="en-US" altLang="ko-KR" dirty="0">
                <a:hlinkClick r:id="rId5" action="ppaction://hlinksldjump"/>
              </a:rPr>
              <a:t>4</a:t>
            </a:r>
            <a:r>
              <a:rPr lang="en-US" altLang="ko-KR" dirty="0"/>
              <a:t> &lt;- </a:t>
            </a:r>
            <a:r>
              <a:rPr lang="ko-KR" altLang="en-US" dirty="0"/>
              <a:t>참고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4964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이등변 삼각형 42"/>
          <p:cNvSpPr/>
          <p:nvPr/>
        </p:nvSpPr>
        <p:spPr>
          <a:xfrm rot="2697391">
            <a:off x="3905822" y="4751137"/>
            <a:ext cx="1638182" cy="13035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6732647" y="2842907"/>
            <a:ext cx="2081997" cy="15841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rot="2935406">
            <a:off x="3341092" y="3760233"/>
            <a:ext cx="6576106" cy="2384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304356" y="1732998"/>
            <a:ext cx="3120347" cy="24482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이등변 삼각형 3"/>
          <p:cNvSpPr/>
          <p:nvPr/>
        </p:nvSpPr>
        <p:spPr>
          <a:xfrm>
            <a:off x="4342268" y="1718308"/>
            <a:ext cx="1266755" cy="2493057"/>
          </a:xfrm>
          <a:prstGeom prst="triangle">
            <a:avLst>
              <a:gd name="adj" fmla="val 8612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1/2 액자 17"/>
          <p:cNvSpPr/>
          <p:nvPr/>
        </p:nvSpPr>
        <p:spPr>
          <a:xfrm rot="5400000">
            <a:off x="5053789" y="2085636"/>
            <a:ext cx="4955113" cy="4313927"/>
          </a:xfrm>
          <a:prstGeom prst="halfFrame">
            <a:avLst>
              <a:gd name="adj1" fmla="val 9800"/>
              <a:gd name="adj2" fmla="val 8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>
            <a:cxnSpLocks/>
          </p:cNvCxnSpPr>
          <p:nvPr/>
        </p:nvCxnSpPr>
        <p:spPr>
          <a:xfrm flipH="1">
            <a:off x="4342267" y="1718308"/>
            <a:ext cx="1032114" cy="24629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4378961" y="3508504"/>
            <a:ext cx="379320" cy="3793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37592" y="2633967"/>
            <a:ext cx="2253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Part.2</a:t>
            </a:r>
            <a:endParaRPr lang="ko-KR" altLang="en-US" sz="3600" b="1" dirty="0"/>
          </a:p>
        </p:txBody>
      </p:sp>
      <p:sp>
        <p:nvSpPr>
          <p:cNvPr id="30" name="직사각형 29"/>
          <p:cNvSpPr/>
          <p:nvPr/>
        </p:nvSpPr>
        <p:spPr>
          <a:xfrm rot="2935406">
            <a:off x="7624113" y="5807144"/>
            <a:ext cx="1648949" cy="23843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 rot="2935406">
            <a:off x="4685517" y="4364137"/>
            <a:ext cx="363227" cy="3009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 rot="2935406">
            <a:off x="7022588" y="4590462"/>
            <a:ext cx="1354070" cy="7655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막힌 원호 4"/>
          <p:cNvSpPr/>
          <p:nvPr/>
        </p:nvSpPr>
        <p:spPr>
          <a:xfrm rot="12513218">
            <a:off x="4879636" y="2870622"/>
            <a:ext cx="775830" cy="705205"/>
          </a:xfrm>
          <a:prstGeom prst="blockArc">
            <a:avLst>
              <a:gd name="adj1" fmla="val 9105773"/>
              <a:gd name="adj2" fmla="val 1471399"/>
              <a:gd name="adj3" fmla="val 2463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현 7"/>
          <p:cNvSpPr/>
          <p:nvPr/>
        </p:nvSpPr>
        <p:spPr>
          <a:xfrm rot="9170850">
            <a:off x="5048112" y="2512111"/>
            <a:ext cx="816109" cy="816109"/>
          </a:xfrm>
          <a:prstGeom prst="chord">
            <a:avLst>
              <a:gd name="adj1" fmla="val 1009325"/>
              <a:gd name="adj2" fmla="val 17377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8BB0E7D-8BC8-445E-A5A4-B16879B705C9}"/>
              </a:ext>
            </a:extLst>
          </p:cNvPr>
          <p:cNvSpPr/>
          <p:nvPr/>
        </p:nvSpPr>
        <p:spPr>
          <a:xfrm rot="2935406">
            <a:off x="4933939" y="4657260"/>
            <a:ext cx="363227" cy="3009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BCC1B83-5142-4F94-9717-4C7307F998D6}"/>
              </a:ext>
            </a:extLst>
          </p:cNvPr>
          <p:cNvSpPr/>
          <p:nvPr/>
        </p:nvSpPr>
        <p:spPr>
          <a:xfrm rot="2935406">
            <a:off x="5190418" y="4949901"/>
            <a:ext cx="363227" cy="3009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13569BB-043E-4923-A027-CF83D208012B}"/>
              </a:ext>
            </a:extLst>
          </p:cNvPr>
          <p:cNvSpPr/>
          <p:nvPr/>
        </p:nvSpPr>
        <p:spPr>
          <a:xfrm rot="2935406">
            <a:off x="5434007" y="5240078"/>
            <a:ext cx="363227" cy="3009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0B86011-5873-4A57-BD16-4D92CAEE78BA}"/>
              </a:ext>
            </a:extLst>
          </p:cNvPr>
          <p:cNvSpPr/>
          <p:nvPr/>
        </p:nvSpPr>
        <p:spPr>
          <a:xfrm rot="2935406">
            <a:off x="5686277" y="5538890"/>
            <a:ext cx="363227" cy="3009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CDFB66D-F2E0-4A10-B73C-4D7D2F7103F4}"/>
              </a:ext>
            </a:extLst>
          </p:cNvPr>
          <p:cNvSpPr/>
          <p:nvPr/>
        </p:nvSpPr>
        <p:spPr>
          <a:xfrm rot="2935406">
            <a:off x="6027088" y="3405680"/>
            <a:ext cx="1354070" cy="7655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왼쪽 중괄호 30">
            <a:extLst>
              <a:ext uri="{FF2B5EF4-FFF2-40B4-BE49-F238E27FC236}">
                <a16:creationId xmlns:a16="http://schemas.microsoft.com/office/drawing/2014/main" id="{1EB379FD-96CF-4902-B2CC-7FB2F357C19C}"/>
              </a:ext>
            </a:extLst>
          </p:cNvPr>
          <p:cNvSpPr/>
          <p:nvPr/>
        </p:nvSpPr>
        <p:spPr>
          <a:xfrm rot="2365306">
            <a:off x="4910781" y="2801487"/>
            <a:ext cx="392621" cy="611073"/>
          </a:xfrm>
          <a:prstGeom prst="leftBrace">
            <a:avLst>
              <a:gd name="adj1" fmla="val 8333"/>
              <a:gd name="adj2" fmla="val 48933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왼쪽 중괄호 34">
            <a:extLst>
              <a:ext uri="{FF2B5EF4-FFF2-40B4-BE49-F238E27FC236}">
                <a16:creationId xmlns:a16="http://schemas.microsoft.com/office/drawing/2014/main" id="{26933A48-FCBE-4E00-9F50-5E48CEF96F87}"/>
              </a:ext>
            </a:extLst>
          </p:cNvPr>
          <p:cNvSpPr/>
          <p:nvPr/>
        </p:nvSpPr>
        <p:spPr>
          <a:xfrm rot="2864780">
            <a:off x="4512934" y="4211227"/>
            <a:ext cx="392621" cy="281146"/>
          </a:xfrm>
          <a:prstGeom prst="leftBrace">
            <a:avLst>
              <a:gd name="adj1" fmla="val 8333"/>
              <a:gd name="adj2" fmla="val 48933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왼쪽 중괄호 37">
            <a:extLst>
              <a:ext uri="{FF2B5EF4-FFF2-40B4-BE49-F238E27FC236}">
                <a16:creationId xmlns:a16="http://schemas.microsoft.com/office/drawing/2014/main" id="{B2A0864F-6DB8-4A24-80CA-7CB544AADD0F}"/>
              </a:ext>
            </a:extLst>
          </p:cNvPr>
          <p:cNvSpPr/>
          <p:nvPr/>
        </p:nvSpPr>
        <p:spPr>
          <a:xfrm rot="2864780">
            <a:off x="5995208" y="2825168"/>
            <a:ext cx="392621" cy="781605"/>
          </a:xfrm>
          <a:prstGeom prst="leftBrace">
            <a:avLst>
              <a:gd name="adj1" fmla="val 8333"/>
              <a:gd name="adj2" fmla="val 48933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53D0796-4F16-4BD3-A703-05B406C63756}"/>
              </a:ext>
            </a:extLst>
          </p:cNvPr>
          <p:cNvSpPr/>
          <p:nvPr/>
        </p:nvSpPr>
        <p:spPr>
          <a:xfrm>
            <a:off x="6011563" y="2631522"/>
            <a:ext cx="852349" cy="37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400</a:t>
            </a:r>
            <a:endParaRPr lang="ko-KR" altLang="en-US" dirty="0"/>
          </a:p>
        </p:txBody>
      </p:sp>
      <p:sp>
        <p:nvSpPr>
          <p:cNvPr id="46" name="왼쪽 중괄호 45">
            <a:extLst>
              <a:ext uri="{FF2B5EF4-FFF2-40B4-BE49-F238E27FC236}">
                <a16:creationId xmlns:a16="http://schemas.microsoft.com/office/drawing/2014/main" id="{5560A4EC-2491-40A6-9646-A64DA0E4179E}"/>
              </a:ext>
            </a:extLst>
          </p:cNvPr>
          <p:cNvSpPr/>
          <p:nvPr/>
        </p:nvSpPr>
        <p:spPr>
          <a:xfrm rot="19090590">
            <a:off x="6114654" y="3498544"/>
            <a:ext cx="392621" cy="1336942"/>
          </a:xfrm>
          <a:prstGeom prst="leftBrace">
            <a:avLst>
              <a:gd name="adj1" fmla="val 8333"/>
              <a:gd name="adj2" fmla="val 48933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30E417B-9A4A-4DC9-AE38-22327685C95A}"/>
              </a:ext>
            </a:extLst>
          </p:cNvPr>
          <p:cNvSpPr/>
          <p:nvPr/>
        </p:nvSpPr>
        <p:spPr>
          <a:xfrm>
            <a:off x="5296794" y="4280250"/>
            <a:ext cx="792087" cy="37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400</a:t>
            </a:r>
            <a:endParaRPr lang="ko-KR" altLang="en-US" dirty="0"/>
          </a:p>
        </p:txBody>
      </p:sp>
      <p:sp>
        <p:nvSpPr>
          <p:cNvPr id="51" name="왼쪽 중괄호 50">
            <a:extLst>
              <a:ext uri="{FF2B5EF4-FFF2-40B4-BE49-F238E27FC236}">
                <a16:creationId xmlns:a16="http://schemas.microsoft.com/office/drawing/2014/main" id="{0F4047AE-661B-4937-A7FE-ABFFC96AC0EC}"/>
              </a:ext>
            </a:extLst>
          </p:cNvPr>
          <p:cNvSpPr/>
          <p:nvPr/>
        </p:nvSpPr>
        <p:spPr>
          <a:xfrm rot="8486312">
            <a:off x="8013125" y="5596758"/>
            <a:ext cx="392621" cy="412797"/>
          </a:xfrm>
          <a:prstGeom prst="leftBrace">
            <a:avLst>
              <a:gd name="adj1" fmla="val 8333"/>
              <a:gd name="adj2" fmla="val 48933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A2E22DB-F2F8-4703-BDB3-B378E11E947C}"/>
              </a:ext>
            </a:extLst>
          </p:cNvPr>
          <p:cNvCxnSpPr>
            <a:cxnSpLocks/>
            <a:stCxn id="57" idx="3"/>
            <a:endCxn id="83" idx="2"/>
          </p:cNvCxnSpPr>
          <p:nvPr/>
        </p:nvCxnSpPr>
        <p:spPr>
          <a:xfrm flipV="1">
            <a:off x="5194695" y="6645403"/>
            <a:ext cx="1973444" cy="175064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B6368BB2-AE3B-43B2-A36A-040616E477D0}"/>
              </a:ext>
            </a:extLst>
          </p:cNvPr>
          <p:cNvSpPr/>
          <p:nvPr/>
        </p:nvSpPr>
        <p:spPr>
          <a:xfrm>
            <a:off x="4402608" y="8207801"/>
            <a:ext cx="792087" cy="37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계단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54E0C5E-4CE3-4627-87F6-B827D6C6AE05}"/>
              </a:ext>
            </a:extLst>
          </p:cNvPr>
          <p:cNvCxnSpPr>
            <a:cxnSpLocks/>
            <a:stCxn id="59" idx="3"/>
            <a:endCxn id="34" idx="2"/>
          </p:cNvCxnSpPr>
          <p:nvPr/>
        </p:nvCxnSpPr>
        <p:spPr>
          <a:xfrm flipV="1">
            <a:off x="4261115" y="5788217"/>
            <a:ext cx="1493352" cy="1730906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08350552-8E44-4A3B-8A0E-7E4ACF2E373D}"/>
              </a:ext>
            </a:extLst>
          </p:cNvPr>
          <p:cNvSpPr/>
          <p:nvPr/>
        </p:nvSpPr>
        <p:spPr>
          <a:xfrm>
            <a:off x="3469028" y="7330873"/>
            <a:ext cx="792087" cy="37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캡슐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5D6AF76-EEE2-4825-82C6-71F21B3FFA4E}"/>
              </a:ext>
            </a:extLst>
          </p:cNvPr>
          <p:cNvCxnSpPr>
            <a:cxnSpLocks/>
            <a:stCxn id="61" idx="1"/>
            <a:endCxn id="36" idx="0"/>
          </p:cNvCxnSpPr>
          <p:nvPr/>
        </p:nvCxnSpPr>
        <p:spPr>
          <a:xfrm flipH="1">
            <a:off x="7988188" y="3601037"/>
            <a:ext cx="2129207" cy="1120699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81F05F30-54AB-4C4D-A5BE-E714CF50DEA8}"/>
              </a:ext>
            </a:extLst>
          </p:cNvPr>
          <p:cNvSpPr/>
          <p:nvPr/>
        </p:nvSpPr>
        <p:spPr>
          <a:xfrm>
            <a:off x="10117395" y="3412787"/>
            <a:ext cx="1403985" cy="37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연구소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2548EF-8FB4-4427-8CED-EF655C3CC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485" y="380450"/>
            <a:ext cx="49530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314118C1-6542-4CF2-8D82-4D34325AC288}"/>
              </a:ext>
            </a:extLst>
          </p:cNvPr>
          <p:cNvSpPr txBox="1"/>
          <p:nvPr/>
        </p:nvSpPr>
        <p:spPr>
          <a:xfrm>
            <a:off x="3571360" y="8724246"/>
            <a:ext cx="3057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계단 높이 </a:t>
            </a:r>
            <a:r>
              <a:rPr lang="en-US" altLang="ko-KR" sz="2400" b="1" dirty="0"/>
              <a:t>300</a:t>
            </a:r>
            <a:endParaRPr lang="ko-KR" altLang="en-US" sz="2400" b="1" dirty="0"/>
          </a:p>
        </p:txBody>
      </p:sp>
      <p:sp>
        <p:nvSpPr>
          <p:cNvPr id="63" name="왼쪽 중괄호 62">
            <a:extLst>
              <a:ext uri="{FF2B5EF4-FFF2-40B4-BE49-F238E27FC236}">
                <a16:creationId xmlns:a16="http://schemas.microsoft.com/office/drawing/2014/main" id="{EB9D1143-9905-426A-8F0C-9CF4B30F55F2}"/>
              </a:ext>
            </a:extLst>
          </p:cNvPr>
          <p:cNvSpPr/>
          <p:nvPr/>
        </p:nvSpPr>
        <p:spPr>
          <a:xfrm rot="19078391">
            <a:off x="5355401" y="3884259"/>
            <a:ext cx="392621" cy="3921033"/>
          </a:xfrm>
          <a:prstGeom prst="leftBrace">
            <a:avLst>
              <a:gd name="adj1" fmla="val 4629"/>
              <a:gd name="adj2" fmla="val 6986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314150AB-4D3D-420D-AE8A-34E8ABBF65BF}"/>
              </a:ext>
            </a:extLst>
          </p:cNvPr>
          <p:cNvSpPr/>
          <p:nvPr/>
        </p:nvSpPr>
        <p:spPr>
          <a:xfrm>
            <a:off x="5102921" y="6518665"/>
            <a:ext cx="792087" cy="37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3800</a:t>
            </a:r>
            <a:endParaRPr lang="ko-KR" altLang="en-US" dirty="0"/>
          </a:p>
        </p:txBody>
      </p:sp>
      <p:sp>
        <p:nvSpPr>
          <p:cNvPr id="65" name="왼쪽 중괄호 64">
            <a:extLst>
              <a:ext uri="{FF2B5EF4-FFF2-40B4-BE49-F238E27FC236}">
                <a16:creationId xmlns:a16="http://schemas.microsoft.com/office/drawing/2014/main" id="{0F59EB7A-68C4-411B-A9B1-45D63691BAF1}"/>
              </a:ext>
            </a:extLst>
          </p:cNvPr>
          <p:cNvSpPr/>
          <p:nvPr/>
        </p:nvSpPr>
        <p:spPr>
          <a:xfrm rot="19078391">
            <a:off x="7381961" y="7071035"/>
            <a:ext cx="172993" cy="1562615"/>
          </a:xfrm>
          <a:prstGeom prst="leftBrace">
            <a:avLst>
              <a:gd name="adj1" fmla="val 4629"/>
              <a:gd name="adj2" fmla="val 6986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90D70AF2-5726-4A2D-BD27-17CAC6BBD5DE}"/>
              </a:ext>
            </a:extLst>
          </p:cNvPr>
          <p:cNvSpPr/>
          <p:nvPr/>
        </p:nvSpPr>
        <p:spPr>
          <a:xfrm>
            <a:off x="6761902" y="8117113"/>
            <a:ext cx="792087" cy="37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1000</a:t>
            </a:r>
            <a:endParaRPr lang="ko-KR" altLang="en-US" dirty="0"/>
          </a:p>
        </p:txBody>
      </p:sp>
      <p:sp>
        <p:nvSpPr>
          <p:cNvPr id="67" name="왼쪽 중괄호 66">
            <a:extLst>
              <a:ext uri="{FF2B5EF4-FFF2-40B4-BE49-F238E27FC236}">
                <a16:creationId xmlns:a16="http://schemas.microsoft.com/office/drawing/2014/main" id="{5DBF1138-EDEA-4A2D-B50D-0B891190B501}"/>
              </a:ext>
            </a:extLst>
          </p:cNvPr>
          <p:cNvSpPr/>
          <p:nvPr/>
        </p:nvSpPr>
        <p:spPr>
          <a:xfrm rot="13698770">
            <a:off x="8892996" y="6601532"/>
            <a:ext cx="440189" cy="2297648"/>
          </a:xfrm>
          <a:prstGeom prst="leftBrace">
            <a:avLst>
              <a:gd name="adj1" fmla="val 4629"/>
              <a:gd name="adj2" fmla="val 6986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3E9551AF-2A89-447B-8EAF-F525EE591C2B}"/>
              </a:ext>
            </a:extLst>
          </p:cNvPr>
          <p:cNvSpPr/>
          <p:nvPr/>
        </p:nvSpPr>
        <p:spPr>
          <a:xfrm>
            <a:off x="9651725" y="7619775"/>
            <a:ext cx="792087" cy="37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1200</a:t>
            </a:r>
            <a:endParaRPr lang="ko-KR" altLang="en-US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02C8ED1F-0577-401F-8AA8-FD048EF1C643}"/>
              </a:ext>
            </a:extLst>
          </p:cNvPr>
          <p:cNvCxnSpPr>
            <a:cxnSpLocks/>
            <a:stCxn id="71" idx="1"/>
            <a:endCxn id="30" idx="0"/>
          </p:cNvCxnSpPr>
          <p:nvPr/>
        </p:nvCxnSpPr>
        <p:spPr>
          <a:xfrm flipH="1">
            <a:off x="9347280" y="5100292"/>
            <a:ext cx="2174100" cy="111568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D915964B-BBDB-4DD8-A1FA-4B390E4AD737}"/>
              </a:ext>
            </a:extLst>
          </p:cNvPr>
          <p:cNvSpPr/>
          <p:nvPr/>
        </p:nvSpPr>
        <p:spPr>
          <a:xfrm>
            <a:off x="11521380" y="4506847"/>
            <a:ext cx="1764025" cy="1186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hlinkClick r:id="rId3" action="ppaction://hlinksldjump"/>
              </a:rPr>
              <a:t>참고</a:t>
            </a:r>
            <a:endParaRPr lang="ko-KR" altLang="en-US" sz="3200" dirty="0"/>
          </a:p>
        </p:txBody>
      </p:sp>
      <p:sp>
        <p:nvSpPr>
          <p:cNvPr id="73" name="왼쪽 중괄호 72">
            <a:extLst>
              <a:ext uri="{FF2B5EF4-FFF2-40B4-BE49-F238E27FC236}">
                <a16:creationId xmlns:a16="http://schemas.microsoft.com/office/drawing/2014/main" id="{BED4ADE6-1BD5-4BE1-A439-F29DD05DA4AE}"/>
              </a:ext>
            </a:extLst>
          </p:cNvPr>
          <p:cNvSpPr/>
          <p:nvPr/>
        </p:nvSpPr>
        <p:spPr>
          <a:xfrm rot="7946737">
            <a:off x="5373887" y="2386043"/>
            <a:ext cx="392621" cy="809010"/>
          </a:xfrm>
          <a:prstGeom prst="leftBrace">
            <a:avLst>
              <a:gd name="adj1" fmla="val 2854"/>
              <a:gd name="adj2" fmla="val 48933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7CA4CF83-CD6C-47EA-B2A3-8111F073FE2D}"/>
              </a:ext>
            </a:extLst>
          </p:cNvPr>
          <p:cNvSpPr/>
          <p:nvPr/>
        </p:nvSpPr>
        <p:spPr>
          <a:xfrm>
            <a:off x="5570709" y="2145345"/>
            <a:ext cx="852349" cy="37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450</a:t>
            </a:r>
            <a:endParaRPr lang="ko-KR" altLang="en-US" dirty="0"/>
          </a:p>
        </p:txBody>
      </p:sp>
      <p:sp>
        <p:nvSpPr>
          <p:cNvPr id="75" name="왼쪽 중괄호 74">
            <a:extLst>
              <a:ext uri="{FF2B5EF4-FFF2-40B4-BE49-F238E27FC236}">
                <a16:creationId xmlns:a16="http://schemas.microsoft.com/office/drawing/2014/main" id="{E67D2CF5-5D42-4927-B8B9-BA733C23DBB2}"/>
              </a:ext>
            </a:extLst>
          </p:cNvPr>
          <p:cNvSpPr/>
          <p:nvPr/>
        </p:nvSpPr>
        <p:spPr>
          <a:xfrm rot="8338430">
            <a:off x="8577227" y="3483508"/>
            <a:ext cx="392621" cy="3689141"/>
          </a:xfrm>
          <a:prstGeom prst="leftBrace">
            <a:avLst>
              <a:gd name="adj1" fmla="val 0"/>
              <a:gd name="adj2" fmla="val 58854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CBFE8447-88DC-400C-AF41-F4D601687D32}"/>
              </a:ext>
            </a:extLst>
          </p:cNvPr>
          <p:cNvSpPr/>
          <p:nvPr/>
        </p:nvSpPr>
        <p:spPr>
          <a:xfrm>
            <a:off x="8738995" y="4607819"/>
            <a:ext cx="792087" cy="37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2000</a:t>
            </a:r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547F7410-CB66-4DC2-85FA-F7DB18DFE00C}"/>
              </a:ext>
            </a:extLst>
          </p:cNvPr>
          <p:cNvSpPr/>
          <p:nvPr/>
        </p:nvSpPr>
        <p:spPr>
          <a:xfrm>
            <a:off x="8415851" y="5317237"/>
            <a:ext cx="792087" cy="37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230</a:t>
            </a:r>
            <a:endParaRPr lang="ko-KR" altLang="en-US" dirty="0"/>
          </a:p>
        </p:txBody>
      </p:sp>
      <p:sp>
        <p:nvSpPr>
          <p:cNvPr id="78" name="왼쪽 중괄호 77">
            <a:extLst>
              <a:ext uri="{FF2B5EF4-FFF2-40B4-BE49-F238E27FC236}">
                <a16:creationId xmlns:a16="http://schemas.microsoft.com/office/drawing/2014/main" id="{90E3695B-6FAC-4DF3-AF4B-C75113E411FE}"/>
              </a:ext>
            </a:extLst>
          </p:cNvPr>
          <p:cNvSpPr/>
          <p:nvPr/>
        </p:nvSpPr>
        <p:spPr>
          <a:xfrm rot="19069500">
            <a:off x="6914461" y="4354193"/>
            <a:ext cx="392621" cy="187097"/>
          </a:xfrm>
          <a:prstGeom prst="leftBrace">
            <a:avLst>
              <a:gd name="adj1" fmla="val 0"/>
              <a:gd name="adj2" fmla="val 58854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2C6582BB-8E35-42C7-9930-4DFDCF011E03}"/>
              </a:ext>
            </a:extLst>
          </p:cNvPr>
          <p:cNvSpPr/>
          <p:nvPr/>
        </p:nvSpPr>
        <p:spPr>
          <a:xfrm>
            <a:off x="6211284" y="4581122"/>
            <a:ext cx="792087" cy="37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120</a:t>
            </a:r>
            <a:endParaRPr lang="ko-KR" altLang="en-US" dirty="0"/>
          </a:p>
        </p:txBody>
      </p:sp>
      <p:sp>
        <p:nvSpPr>
          <p:cNvPr id="69" name="왼쪽 중괄호 68">
            <a:extLst>
              <a:ext uri="{FF2B5EF4-FFF2-40B4-BE49-F238E27FC236}">
                <a16:creationId xmlns:a16="http://schemas.microsoft.com/office/drawing/2014/main" id="{B3B004C9-DC19-4423-B137-22F18601F187}"/>
              </a:ext>
            </a:extLst>
          </p:cNvPr>
          <p:cNvSpPr/>
          <p:nvPr/>
        </p:nvSpPr>
        <p:spPr>
          <a:xfrm rot="1314376">
            <a:off x="3862443" y="3732418"/>
            <a:ext cx="646726" cy="383704"/>
          </a:xfrm>
          <a:prstGeom prst="leftBrace">
            <a:avLst>
              <a:gd name="adj1" fmla="val 8333"/>
              <a:gd name="adj2" fmla="val 45105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7DB5B55-5A55-4DFD-BFB7-FF68AF2293EB}"/>
              </a:ext>
            </a:extLst>
          </p:cNvPr>
          <p:cNvSpPr/>
          <p:nvPr/>
        </p:nvSpPr>
        <p:spPr>
          <a:xfrm>
            <a:off x="4109384" y="2771359"/>
            <a:ext cx="792087" cy="37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400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E344029-7E54-400D-9194-DFC6AC643742}"/>
              </a:ext>
            </a:extLst>
          </p:cNvPr>
          <p:cNvSpPr/>
          <p:nvPr/>
        </p:nvSpPr>
        <p:spPr>
          <a:xfrm>
            <a:off x="4501508" y="3781354"/>
            <a:ext cx="792087" cy="37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200</a:t>
            </a:r>
            <a:endParaRPr lang="ko-KR" altLang="en-US" dirty="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818F86F0-20F6-43FF-9D21-B77E580B694C}"/>
              </a:ext>
            </a:extLst>
          </p:cNvPr>
          <p:cNvSpPr/>
          <p:nvPr/>
        </p:nvSpPr>
        <p:spPr>
          <a:xfrm>
            <a:off x="3589891" y="2029115"/>
            <a:ext cx="792087" cy="37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1000</a:t>
            </a:r>
            <a:endParaRPr lang="ko-KR" altLang="en-US" dirty="0"/>
          </a:p>
        </p:txBody>
      </p:sp>
      <p:sp>
        <p:nvSpPr>
          <p:cNvPr id="77" name="왼쪽 중괄호 76">
            <a:extLst>
              <a:ext uri="{FF2B5EF4-FFF2-40B4-BE49-F238E27FC236}">
                <a16:creationId xmlns:a16="http://schemas.microsoft.com/office/drawing/2014/main" id="{09AD5BBA-B7C5-4BE5-B9B0-2457D4489963}"/>
              </a:ext>
            </a:extLst>
          </p:cNvPr>
          <p:cNvSpPr/>
          <p:nvPr/>
        </p:nvSpPr>
        <p:spPr>
          <a:xfrm rot="1314376">
            <a:off x="4443210" y="1589878"/>
            <a:ext cx="579799" cy="1856024"/>
          </a:xfrm>
          <a:prstGeom prst="leftBrace">
            <a:avLst>
              <a:gd name="adj1" fmla="val 8333"/>
              <a:gd name="adj2" fmla="val 45105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F42E1356-024D-4A22-A485-E119A2219959}"/>
              </a:ext>
            </a:extLst>
          </p:cNvPr>
          <p:cNvSpPr/>
          <p:nvPr/>
        </p:nvSpPr>
        <p:spPr>
          <a:xfrm>
            <a:off x="3082502" y="3593076"/>
            <a:ext cx="792087" cy="37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200</a:t>
            </a:r>
            <a:endParaRPr lang="ko-KR" altLang="en-US" dirty="0"/>
          </a:p>
        </p:txBody>
      </p:sp>
      <p:sp>
        <p:nvSpPr>
          <p:cNvPr id="81" name="왼쪽 중괄호 80">
            <a:extLst>
              <a:ext uri="{FF2B5EF4-FFF2-40B4-BE49-F238E27FC236}">
                <a16:creationId xmlns:a16="http://schemas.microsoft.com/office/drawing/2014/main" id="{0AA3FC70-9591-4A82-AA36-D9C4E2B5208A}"/>
              </a:ext>
            </a:extLst>
          </p:cNvPr>
          <p:cNvSpPr/>
          <p:nvPr/>
        </p:nvSpPr>
        <p:spPr>
          <a:xfrm rot="1314376">
            <a:off x="3919062" y="1499029"/>
            <a:ext cx="914408" cy="2643537"/>
          </a:xfrm>
          <a:prstGeom prst="leftBrace">
            <a:avLst>
              <a:gd name="adj1" fmla="val 8333"/>
              <a:gd name="adj2" fmla="val 45105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F267151-373A-474B-8CE0-15E80DE119CB}"/>
              </a:ext>
            </a:extLst>
          </p:cNvPr>
          <p:cNvSpPr/>
          <p:nvPr/>
        </p:nvSpPr>
        <p:spPr>
          <a:xfrm>
            <a:off x="3056583" y="2407101"/>
            <a:ext cx="792087" cy="37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1400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4EBD95A-4DB2-49A8-8BC1-7FF1F7DAFB9E}"/>
              </a:ext>
            </a:extLst>
          </p:cNvPr>
          <p:cNvSpPr/>
          <p:nvPr/>
        </p:nvSpPr>
        <p:spPr>
          <a:xfrm rot="2935406">
            <a:off x="7408532" y="5661575"/>
            <a:ext cx="414339" cy="11874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왼쪽 중괄호 83">
            <a:extLst>
              <a:ext uri="{FF2B5EF4-FFF2-40B4-BE49-F238E27FC236}">
                <a16:creationId xmlns:a16="http://schemas.microsoft.com/office/drawing/2014/main" id="{A7F2CB79-D1EF-46E8-BA99-283DD5187EE5}"/>
              </a:ext>
            </a:extLst>
          </p:cNvPr>
          <p:cNvSpPr/>
          <p:nvPr/>
        </p:nvSpPr>
        <p:spPr>
          <a:xfrm rot="13698770">
            <a:off x="7674717" y="5926066"/>
            <a:ext cx="341864" cy="1204949"/>
          </a:xfrm>
          <a:prstGeom prst="leftBrace">
            <a:avLst>
              <a:gd name="adj1" fmla="val 4629"/>
              <a:gd name="adj2" fmla="val 52208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D5F20771-A674-40DD-951F-7014A56A41AF}"/>
              </a:ext>
            </a:extLst>
          </p:cNvPr>
          <p:cNvSpPr/>
          <p:nvPr/>
        </p:nvSpPr>
        <p:spPr>
          <a:xfrm>
            <a:off x="8009407" y="6682438"/>
            <a:ext cx="792087" cy="37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660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87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D3D5DEED-9B6B-4163-88CD-1EEC73B3F9E3}"/>
              </a:ext>
            </a:extLst>
          </p:cNvPr>
          <p:cNvSpPr/>
          <p:nvPr/>
        </p:nvSpPr>
        <p:spPr>
          <a:xfrm rot="2697391">
            <a:off x="8564655" y="4735888"/>
            <a:ext cx="1638182" cy="13035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7B7FA395-AA69-4408-A589-8BA0BAEA2D6F}"/>
              </a:ext>
            </a:extLst>
          </p:cNvPr>
          <p:cNvSpPr/>
          <p:nvPr/>
        </p:nvSpPr>
        <p:spPr>
          <a:xfrm>
            <a:off x="11403149" y="2798156"/>
            <a:ext cx="2081997" cy="15841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252C296-58BE-4B9A-A113-7F9EBD783A54}"/>
              </a:ext>
            </a:extLst>
          </p:cNvPr>
          <p:cNvSpPr/>
          <p:nvPr/>
        </p:nvSpPr>
        <p:spPr>
          <a:xfrm rot="2935406">
            <a:off x="7999925" y="3744984"/>
            <a:ext cx="6576106" cy="2384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9F37C37-E0C1-453B-8E89-A912CBA1ACA0}"/>
              </a:ext>
            </a:extLst>
          </p:cNvPr>
          <p:cNvSpPr/>
          <p:nvPr/>
        </p:nvSpPr>
        <p:spPr>
          <a:xfrm>
            <a:off x="6963189" y="1717749"/>
            <a:ext cx="3120347" cy="24482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F819ADF9-CABF-4BC7-A4C0-BB7BA71CBF9E}"/>
              </a:ext>
            </a:extLst>
          </p:cNvPr>
          <p:cNvSpPr/>
          <p:nvPr/>
        </p:nvSpPr>
        <p:spPr>
          <a:xfrm>
            <a:off x="9001101" y="1703059"/>
            <a:ext cx="1266755" cy="2493057"/>
          </a:xfrm>
          <a:prstGeom prst="triangle">
            <a:avLst>
              <a:gd name="adj" fmla="val 8612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1/2 액자 75">
            <a:extLst>
              <a:ext uri="{FF2B5EF4-FFF2-40B4-BE49-F238E27FC236}">
                <a16:creationId xmlns:a16="http://schemas.microsoft.com/office/drawing/2014/main" id="{08747964-8FD3-499B-99E3-483B3EE36204}"/>
              </a:ext>
            </a:extLst>
          </p:cNvPr>
          <p:cNvSpPr/>
          <p:nvPr/>
        </p:nvSpPr>
        <p:spPr>
          <a:xfrm rot="5400000">
            <a:off x="9712622" y="2070387"/>
            <a:ext cx="4955113" cy="4313927"/>
          </a:xfrm>
          <a:prstGeom prst="halfFrame">
            <a:avLst>
              <a:gd name="adj1" fmla="val 9800"/>
              <a:gd name="adj2" fmla="val 8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A2CAC08-85AC-4DA9-AD51-3C0350D19289}"/>
              </a:ext>
            </a:extLst>
          </p:cNvPr>
          <p:cNvCxnSpPr/>
          <p:nvPr/>
        </p:nvCxnSpPr>
        <p:spPr>
          <a:xfrm flipH="1">
            <a:off x="9001100" y="1703059"/>
            <a:ext cx="1032114" cy="24629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133D379B-49C1-468B-9BD6-138A97E1661F}"/>
              </a:ext>
            </a:extLst>
          </p:cNvPr>
          <p:cNvSpPr/>
          <p:nvPr/>
        </p:nvSpPr>
        <p:spPr>
          <a:xfrm>
            <a:off x="9037794" y="3493255"/>
            <a:ext cx="379320" cy="3793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F9EF987-BD91-4352-86AA-C8C9F66046F3}"/>
              </a:ext>
            </a:extLst>
          </p:cNvPr>
          <p:cNvSpPr txBox="1"/>
          <p:nvPr/>
        </p:nvSpPr>
        <p:spPr>
          <a:xfrm>
            <a:off x="7396425" y="2618718"/>
            <a:ext cx="2253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Part.2</a:t>
            </a:r>
            <a:endParaRPr lang="ko-KR" altLang="en-US" sz="3600" b="1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E39048C-3356-40E1-ABF7-308991C4A824}"/>
              </a:ext>
            </a:extLst>
          </p:cNvPr>
          <p:cNvSpPr/>
          <p:nvPr/>
        </p:nvSpPr>
        <p:spPr>
          <a:xfrm rot="2935406">
            <a:off x="12240987" y="5718239"/>
            <a:ext cx="1648949" cy="23843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7F0EFF2-041D-44BE-876E-07FA6730AED2}"/>
              </a:ext>
            </a:extLst>
          </p:cNvPr>
          <p:cNvSpPr/>
          <p:nvPr/>
        </p:nvSpPr>
        <p:spPr>
          <a:xfrm rot="2935406">
            <a:off x="11889211" y="5592972"/>
            <a:ext cx="414339" cy="16693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23C6DA5-00FC-4506-B5AF-BE177B9ED328}"/>
              </a:ext>
            </a:extLst>
          </p:cNvPr>
          <p:cNvSpPr/>
          <p:nvPr/>
        </p:nvSpPr>
        <p:spPr>
          <a:xfrm rot="2935406">
            <a:off x="9344350" y="4348888"/>
            <a:ext cx="363227" cy="3009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3E34CE4-98D2-4523-AEAB-974EB689B69B}"/>
              </a:ext>
            </a:extLst>
          </p:cNvPr>
          <p:cNvSpPr/>
          <p:nvPr/>
        </p:nvSpPr>
        <p:spPr>
          <a:xfrm rot="2935406">
            <a:off x="11681421" y="4575213"/>
            <a:ext cx="1354070" cy="7655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막힌 원호 83">
            <a:extLst>
              <a:ext uri="{FF2B5EF4-FFF2-40B4-BE49-F238E27FC236}">
                <a16:creationId xmlns:a16="http://schemas.microsoft.com/office/drawing/2014/main" id="{00F45CA7-AEE6-4FF5-A4E1-B5FAE1B810A0}"/>
              </a:ext>
            </a:extLst>
          </p:cNvPr>
          <p:cNvSpPr/>
          <p:nvPr/>
        </p:nvSpPr>
        <p:spPr>
          <a:xfrm rot="12513218">
            <a:off x="9538469" y="2855373"/>
            <a:ext cx="775830" cy="705205"/>
          </a:xfrm>
          <a:prstGeom prst="blockArc">
            <a:avLst>
              <a:gd name="adj1" fmla="val 9105773"/>
              <a:gd name="adj2" fmla="val 1471399"/>
              <a:gd name="adj3" fmla="val 2463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현 84">
            <a:extLst>
              <a:ext uri="{FF2B5EF4-FFF2-40B4-BE49-F238E27FC236}">
                <a16:creationId xmlns:a16="http://schemas.microsoft.com/office/drawing/2014/main" id="{8A36DF4C-ED89-456F-A4E6-843C46A3C18C}"/>
              </a:ext>
            </a:extLst>
          </p:cNvPr>
          <p:cNvSpPr/>
          <p:nvPr/>
        </p:nvSpPr>
        <p:spPr>
          <a:xfrm rot="9170850">
            <a:off x="9675482" y="2557151"/>
            <a:ext cx="816109" cy="816109"/>
          </a:xfrm>
          <a:prstGeom prst="chord">
            <a:avLst>
              <a:gd name="adj1" fmla="val 1009325"/>
              <a:gd name="adj2" fmla="val 17377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AF81F76-1765-42D0-A4ED-E0A4C8F85EF6}"/>
              </a:ext>
            </a:extLst>
          </p:cNvPr>
          <p:cNvSpPr/>
          <p:nvPr/>
        </p:nvSpPr>
        <p:spPr>
          <a:xfrm rot="2935406">
            <a:off x="9592772" y="4642011"/>
            <a:ext cx="363227" cy="3009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07C71B0-B894-42C2-BD16-2DF55F862713}"/>
              </a:ext>
            </a:extLst>
          </p:cNvPr>
          <p:cNvSpPr/>
          <p:nvPr/>
        </p:nvSpPr>
        <p:spPr>
          <a:xfrm rot="2935406">
            <a:off x="9849251" y="4934652"/>
            <a:ext cx="363227" cy="3009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95A49AA-9134-442C-A697-C455920E5659}"/>
              </a:ext>
            </a:extLst>
          </p:cNvPr>
          <p:cNvSpPr/>
          <p:nvPr/>
        </p:nvSpPr>
        <p:spPr>
          <a:xfrm rot="2935406">
            <a:off x="10092840" y="5224829"/>
            <a:ext cx="363227" cy="3009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50D90D6-A268-45C8-8AA5-9D5A17D7EBDD}"/>
              </a:ext>
            </a:extLst>
          </p:cNvPr>
          <p:cNvSpPr/>
          <p:nvPr/>
        </p:nvSpPr>
        <p:spPr>
          <a:xfrm rot="2935406">
            <a:off x="10377347" y="5514948"/>
            <a:ext cx="363227" cy="3009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ED373F1-AFEB-49F2-A660-4023F51C720D}"/>
              </a:ext>
            </a:extLst>
          </p:cNvPr>
          <p:cNvSpPr/>
          <p:nvPr/>
        </p:nvSpPr>
        <p:spPr>
          <a:xfrm rot="2935406">
            <a:off x="10685921" y="3390431"/>
            <a:ext cx="1354070" cy="7655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홍대신문 모바일 사이트, 한 칸, 두 칸, 계단의 이야기를 올라가다">
            <a:extLst>
              <a:ext uri="{FF2B5EF4-FFF2-40B4-BE49-F238E27FC236}">
                <a16:creationId xmlns:a16="http://schemas.microsoft.com/office/drawing/2014/main" id="{C36BC272-F52A-49C3-A323-CF4475C51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233" y="6483297"/>
            <a:ext cx="2334836" cy="1634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58759" y="1792934"/>
            <a:ext cx="473078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안내소</a:t>
            </a:r>
            <a:r>
              <a:rPr lang="en-US" altLang="ko-KR" sz="2400" dirty="0"/>
              <a:t>, </a:t>
            </a:r>
            <a:r>
              <a:rPr lang="ko-KR" altLang="en-US" sz="2400" dirty="0"/>
              <a:t>기둥</a:t>
            </a:r>
            <a:endParaRPr lang="en-US" altLang="ko-KR" sz="2400" dirty="0"/>
          </a:p>
          <a:p>
            <a:r>
              <a:rPr lang="ko-KR" altLang="en-US" sz="2400" dirty="0"/>
              <a:t>검사하는 쪽이 더 가까움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3.</a:t>
            </a:r>
            <a:r>
              <a:rPr lang="ko-KR" altLang="en-US" sz="2400" dirty="0"/>
              <a:t>실험실</a:t>
            </a:r>
            <a:endParaRPr lang="en-US" altLang="ko-KR" sz="2400" dirty="0"/>
          </a:p>
          <a:p>
            <a:r>
              <a:rPr lang="ko-KR" altLang="en-US" sz="2400" dirty="0"/>
              <a:t>방안에는 아버지의 죽음을</a:t>
            </a:r>
            <a:endParaRPr lang="en-US" altLang="ko-KR" sz="2400" dirty="0"/>
          </a:p>
          <a:p>
            <a:r>
              <a:rPr lang="ko-KR" altLang="en-US" sz="2400" dirty="0"/>
              <a:t>계획한 듯한 자료가 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4.</a:t>
            </a:r>
            <a:r>
              <a:rPr lang="ko-KR" altLang="en-US" sz="2400" dirty="0"/>
              <a:t>적이 나오는 곳</a:t>
            </a:r>
            <a:endParaRPr lang="en-US" altLang="ko-KR" sz="2400" dirty="0"/>
          </a:p>
          <a:p>
            <a:r>
              <a:rPr lang="ko-KR" altLang="en-US" sz="2400" dirty="0"/>
              <a:t>빛이 </a:t>
            </a:r>
            <a:r>
              <a:rPr lang="ko-KR" altLang="en-US" sz="2400" dirty="0" err="1"/>
              <a:t>켜져있을</a:t>
            </a:r>
            <a:r>
              <a:rPr lang="ko-KR" altLang="en-US" sz="2400" dirty="0"/>
              <a:t> 때 갑자기 </a:t>
            </a:r>
            <a:r>
              <a:rPr lang="ko-KR" altLang="en-US" sz="2400" dirty="0" err="1"/>
              <a:t>저문이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r>
              <a:rPr lang="ko-KR" altLang="en-US" sz="2400" dirty="0"/>
              <a:t>열리고 불을 끄면 오는 것이 보임</a:t>
            </a:r>
            <a:endParaRPr lang="en-US" altLang="ko-KR" sz="2400" dirty="0"/>
          </a:p>
          <a:p>
            <a:r>
              <a:rPr lang="en-US" altLang="ko-KR" sz="2400" dirty="0"/>
              <a:t>5.</a:t>
            </a:r>
            <a:r>
              <a:rPr lang="ko-KR" altLang="en-US" sz="2400" dirty="0"/>
              <a:t>계단</a:t>
            </a:r>
            <a:endParaRPr lang="en-US" altLang="ko-KR" sz="2400" dirty="0"/>
          </a:p>
          <a:p>
            <a:r>
              <a:rPr lang="ko-KR" altLang="en-US" sz="2400" dirty="0"/>
              <a:t>예전 감옥 리소스 재활용 해서</a:t>
            </a:r>
            <a:endParaRPr lang="en-US" altLang="ko-KR" sz="2400" dirty="0"/>
          </a:p>
          <a:p>
            <a:r>
              <a:rPr lang="ko-KR" altLang="en-US" sz="2400" dirty="0"/>
              <a:t>난관 만들 계획 중</a:t>
            </a:r>
            <a:endParaRPr lang="en-US" altLang="ko-KR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1695" y="1310404"/>
            <a:ext cx="3057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Part. 3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설정ㅊ</a:t>
            </a:r>
            <a:endParaRPr lang="ko-KR" altLang="en-US" sz="2400" b="1" dirty="0"/>
          </a:p>
        </p:txBody>
      </p:sp>
      <p:sp>
        <p:nvSpPr>
          <p:cNvPr id="26" name="직사각형 25"/>
          <p:cNvSpPr/>
          <p:nvPr/>
        </p:nvSpPr>
        <p:spPr>
          <a:xfrm>
            <a:off x="6234880" y="6952711"/>
            <a:ext cx="726081" cy="4207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991977" y="4483768"/>
            <a:ext cx="726081" cy="4207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cxnSp>
        <p:nvCxnSpPr>
          <p:cNvPr id="33" name="직선 화살표 연결선 32"/>
          <p:cNvCxnSpPr>
            <a:cxnSpLocks/>
            <a:stCxn id="29" idx="3"/>
            <a:endCxn id="85" idx="2"/>
          </p:cNvCxnSpPr>
          <p:nvPr/>
        </p:nvCxnSpPr>
        <p:spPr>
          <a:xfrm flipV="1">
            <a:off x="7718057" y="3204061"/>
            <a:ext cx="2191480" cy="149006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2952233" y="4347700"/>
            <a:ext cx="726081" cy="4207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</a:p>
        </p:txBody>
      </p:sp>
      <p:cxnSp>
        <p:nvCxnSpPr>
          <p:cNvPr id="46" name="직선 화살표 연결선 45"/>
          <p:cNvCxnSpPr>
            <a:stCxn id="45" idx="1"/>
          </p:cNvCxnSpPr>
          <p:nvPr/>
        </p:nvCxnSpPr>
        <p:spPr>
          <a:xfrm flipH="1">
            <a:off x="12358456" y="4558055"/>
            <a:ext cx="593776" cy="37909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9727011" y="6218929"/>
            <a:ext cx="726081" cy="4207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</a:p>
        </p:txBody>
      </p:sp>
      <p:cxnSp>
        <p:nvCxnSpPr>
          <p:cNvPr id="48" name="직선 화살표 연결선 47"/>
          <p:cNvCxnSpPr>
            <a:cxnSpLocks/>
            <a:stCxn id="47" idx="1"/>
          </p:cNvCxnSpPr>
          <p:nvPr/>
        </p:nvCxnSpPr>
        <p:spPr>
          <a:xfrm flipH="1" flipV="1">
            <a:off x="9546996" y="4560090"/>
            <a:ext cx="180015" cy="186919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  <a:stCxn id="47" idx="3"/>
            <a:endCxn id="89" idx="3"/>
          </p:cNvCxnSpPr>
          <p:nvPr/>
        </p:nvCxnSpPr>
        <p:spPr>
          <a:xfrm flipV="1">
            <a:off x="10453091" y="5802316"/>
            <a:ext cx="225200" cy="62696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수원화성신문] 화성시, SRT 동탄역 관광안내소 개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180" y="1385399"/>
            <a:ext cx="2394585" cy="179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4" descr="공항 에스컬레이터 로열티 무료 사진, 그림, 이미지 그리고 스톡포토그래피. Image 11458881."/>
          <p:cNvSpPr>
            <a:spLocks noChangeAspect="1" noChangeArrowheads="1"/>
          </p:cNvSpPr>
          <p:nvPr/>
        </p:nvSpPr>
        <p:spPr bwMode="auto">
          <a:xfrm>
            <a:off x="168275" y="11152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6" descr="공항 에스컬레이터 로열티 무료 사진, 그림, 이미지 그리고 스톡포토그래피. Image 11458881."/>
          <p:cNvSpPr>
            <a:spLocks noChangeAspect="1" noChangeArrowheads="1"/>
          </p:cNvSpPr>
          <p:nvPr/>
        </p:nvSpPr>
        <p:spPr bwMode="auto">
          <a:xfrm>
            <a:off x="320675" y="12676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8" descr="자동적인 이동하는 보도 에스컬레이터, Fuji 공항 여객 컨베이어"/>
          <p:cNvSpPr>
            <a:spLocks noChangeAspect="1" noChangeArrowheads="1"/>
          </p:cNvSpPr>
          <p:nvPr/>
        </p:nvSpPr>
        <p:spPr bwMode="auto">
          <a:xfrm>
            <a:off x="473075" y="14200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931" y="3233702"/>
            <a:ext cx="2224580" cy="146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152057E-6828-45B3-BB95-82BC63133CF3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11190662" y="3872349"/>
            <a:ext cx="1761570" cy="685706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399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D3D5DEED-9B6B-4163-88CD-1EEC73B3F9E3}"/>
              </a:ext>
            </a:extLst>
          </p:cNvPr>
          <p:cNvSpPr/>
          <p:nvPr/>
        </p:nvSpPr>
        <p:spPr>
          <a:xfrm rot="2697391">
            <a:off x="8564655" y="4735888"/>
            <a:ext cx="1638182" cy="13035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7B7FA395-AA69-4408-A589-8BA0BAEA2D6F}"/>
              </a:ext>
            </a:extLst>
          </p:cNvPr>
          <p:cNvSpPr/>
          <p:nvPr/>
        </p:nvSpPr>
        <p:spPr>
          <a:xfrm>
            <a:off x="11403149" y="2798156"/>
            <a:ext cx="2081997" cy="15841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252C296-58BE-4B9A-A113-7F9EBD783A54}"/>
              </a:ext>
            </a:extLst>
          </p:cNvPr>
          <p:cNvSpPr/>
          <p:nvPr/>
        </p:nvSpPr>
        <p:spPr>
          <a:xfrm rot="2935406">
            <a:off x="7999925" y="3744984"/>
            <a:ext cx="6576106" cy="2384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9F37C37-E0C1-453B-8E89-A912CBA1ACA0}"/>
              </a:ext>
            </a:extLst>
          </p:cNvPr>
          <p:cNvSpPr/>
          <p:nvPr/>
        </p:nvSpPr>
        <p:spPr>
          <a:xfrm>
            <a:off x="6963189" y="1717749"/>
            <a:ext cx="3120347" cy="24482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F819ADF9-CABF-4BC7-A4C0-BB7BA71CBF9E}"/>
              </a:ext>
            </a:extLst>
          </p:cNvPr>
          <p:cNvSpPr/>
          <p:nvPr/>
        </p:nvSpPr>
        <p:spPr>
          <a:xfrm>
            <a:off x="9001101" y="1703059"/>
            <a:ext cx="1266755" cy="2493057"/>
          </a:xfrm>
          <a:prstGeom prst="triangle">
            <a:avLst>
              <a:gd name="adj" fmla="val 8612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1/2 액자 75">
            <a:extLst>
              <a:ext uri="{FF2B5EF4-FFF2-40B4-BE49-F238E27FC236}">
                <a16:creationId xmlns:a16="http://schemas.microsoft.com/office/drawing/2014/main" id="{08747964-8FD3-499B-99E3-483B3EE36204}"/>
              </a:ext>
            </a:extLst>
          </p:cNvPr>
          <p:cNvSpPr/>
          <p:nvPr/>
        </p:nvSpPr>
        <p:spPr>
          <a:xfrm rot="5400000">
            <a:off x="9712622" y="2070387"/>
            <a:ext cx="4955113" cy="4313927"/>
          </a:xfrm>
          <a:prstGeom prst="halfFrame">
            <a:avLst>
              <a:gd name="adj1" fmla="val 9800"/>
              <a:gd name="adj2" fmla="val 8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A2CAC08-85AC-4DA9-AD51-3C0350D19289}"/>
              </a:ext>
            </a:extLst>
          </p:cNvPr>
          <p:cNvCxnSpPr/>
          <p:nvPr/>
        </p:nvCxnSpPr>
        <p:spPr>
          <a:xfrm flipH="1">
            <a:off x="9001100" y="1703059"/>
            <a:ext cx="1032114" cy="24629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133D379B-49C1-468B-9BD6-138A97E1661F}"/>
              </a:ext>
            </a:extLst>
          </p:cNvPr>
          <p:cNvSpPr/>
          <p:nvPr/>
        </p:nvSpPr>
        <p:spPr>
          <a:xfrm>
            <a:off x="9037794" y="3493255"/>
            <a:ext cx="379320" cy="3793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F9EF987-BD91-4352-86AA-C8C9F66046F3}"/>
              </a:ext>
            </a:extLst>
          </p:cNvPr>
          <p:cNvSpPr txBox="1"/>
          <p:nvPr/>
        </p:nvSpPr>
        <p:spPr>
          <a:xfrm>
            <a:off x="7396425" y="2618718"/>
            <a:ext cx="2253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Part.2</a:t>
            </a:r>
            <a:endParaRPr lang="ko-KR" altLang="en-US" sz="3600" b="1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E39048C-3356-40E1-ABF7-308991C4A824}"/>
              </a:ext>
            </a:extLst>
          </p:cNvPr>
          <p:cNvSpPr/>
          <p:nvPr/>
        </p:nvSpPr>
        <p:spPr>
          <a:xfrm rot="2935406">
            <a:off x="12240987" y="5718239"/>
            <a:ext cx="1648949" cy="23843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7F0EFF2-041D-44BE-876E-07FA6730AED2}"/>
              </a:ext>
            </a:extLst>
          </p:cNvPr>
          <p:cNvSpPr/>
          <p:nvPr/>
        </p:nvSpPr>
        <p:spPr>
          <a:xfrm rot="2935406">
            <a:off x="11889211" y="5592972"/>
            <a:ext cx="414339" cy="16693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23C6DA5-00FC-4506-B5AF-BE177B9ED328}"/>
              </a:ext>
            </a:extLst>
          </p:cNvPr>
          <p:cNvSpPr/>
          <p:nvPr/>
        </p:nvSpPr>
        <p:spPr>
          <a:xfrm rot="2935406">
            <a:off x="9344350" y="4348888"/>
            <a:ext cx="363227" cy="3009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3E34CE4-98D2-4523-AEAB-974EB689B69B}"/>
              </a:ext>
            </a:extLst>
          </p:cNvPr>
          <p:cNvSpPr/>
          <p:nvPr/>
        </p:nvSpPr>
        <p:spPr>
          <a:xfrm rot="2935406">
            <a:off x="11681421" y="4575213"/>
            <a:ext cx="1354070" cy="7655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막힌 원호 83">
            <a:extLst>
              <a:ext uri="{FF2B5EF4-FFF2-40B4-BE49-F238E27FC236}">
                <a16:creationId xmlns:a16="http://schemas.microsoft.com/office/drawing/2014/main" id="{00F45CA7-AEE6-4FF5-A4E1-B5FAE1B810A0}"/>
              </a:ext>
            </a:extLst>
          </p:cNvPr>
          <p:cNvSpPr/>
          <p:nvPr/>
        </p:nvSpPr>
        <p:spPr>
          <a:xfrm rot="12513218">
            <a:off x="9538469" y="2855373"/>
            <a:ext cx="775830" cy="705205"/>
          </a:xfrm>
          <a:prstGeom prst="blockArc">
            <a:avLst>
              <a:gd name="adj1" fmla="val 9105773"/>
              <a:gd name="adj2" fmla="val 1471399"/>
              <a:gd name="adj3" fmla="val 2463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현 84">
            <a:extLst>
              <a:ext uri="{FF2B5EF4-FFF2-40B4-BE49-F238E27FC236}">
                <a16:creationId xmlns:a16="http://schemas.microsoft.com/office/drawing/2014/main" id="{8A36DF4C-ED89-456F-A4E6-843C46A3C18C}"/>
              </a:ext>
            </a:extLst>
          </p:cNvPr>
          <p:cNvSpPr/>
          <p:nvPr/>
        </p:nvSpPr>
        <p:spPr>
          <a:xfrm rot="9170850">
            <a:off x="9675482" y="2557151"/>
            <a:ext cx="816109" cy="816109"/>
          </a:xfrm>
          <a:prstGeom prst="chord">
            <a:avLst>
              <a:gd name="adj1" fmla="val 1009325"/>
              <a:gd name="adj2" fmla="val 17377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AF81F76-1765-42D0-A4ED-E0A4C8F85EF6}"/>
              </a:ext>
            </a:extLst>
          </p:cNvPr>
          <p:cNvSpPr/>
          <p:nvPr/>
        </p:nvSpPr>
        <p:spPr>
          <a:xfrm rot="2935406">
            <a:off x="9592772" y="4642011"/>
            <a:ext cx="363227" cy="3009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07C71B0-B894-42C2-BD16-2DF55F862713}"/>
              </a:ext>
            </a:extLst>
          </p:cNvPr>
          <p:cNvSpPr/>
          <p:nvPr/>
        </p:nvSpPr>
        <p:spPr>
          <a:xfrm rot="2935406">
            <a:off x="9849251" y="4934652"/>
            <a:ext cx="363227" cy="3009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95A49AA-9134-442C-A697-C455920E5659}"/>
              </a:ext>
            </a:extLst>
          </p:cNvPr>
          <p:cNvSpPr/>
          <p:nvPr/>
        </p:nvSpPr>
        <p:spPr>
          <a:xfrm rot="2935406">
            <a:off x="10092840" y="5224829"/>
            <a:ext cx="363227" cy="3009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50D90D6-A268-45C8-8AA5-9D5A17D7EBDD}"/>
              </a:ext>
            </a:extLst>
          </p:cNvPr>
          <p:cNvSpPr/>
          <p:nvPr/>
        </p:nvSpPr>
        <p:spPr>
          <a:xfrm rot="2935406">
            <a:off x="10377347" y="5514948"/>
            <a:ext cx="363227" cy="3009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ED373F1-AFEB-49F2-A660-4023F51C720D}"/>
              </a:ext>
            </a:extLst>
          </p:cNvPr>
          <p:cNvSpPr/>
          <p:nvPr/>
        </p:nvSpPr>
        <p:spPr>
          <a:xfrm rot="2935406">
            <a:off x="10685921" y="3390431"/>
            <a:ext cx="1354070" cy="7655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58759" y="1792934"/>
            <a:ext cx="47916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안내소에서 들키면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여기서 원거리 </a:t>
            </a:r>
            <a:r>
              <a:rPr lang="en-US" altLang="ko-KR" sz="2400" dirty="0"/>
              <a:t>1</a:t>
            </a:r>
            <a:r>
              <a:rPr lang="ko-KR" altLang="en-US" sz="2400" dirty="0"/>
              <a:t>명 근거리가 나옴</a:t>
            </a:r>
            <a:endParaRPr lang="en-US" altLang="ko-KR" sz="2400" dirty="0"/>
          </a:p>
          <a:p>
            <a:r>
              <a:rPr lang="ko-KR" altLang="en-US" sz="2400" dirty="0"/>
              <a:t>총 </a:t>
            </a:r>
            <a:r>
              <a:rPr lang="en-US" altLang="ko-KR" sz="2400" dirty="0"/>
              <a:t>10</a:t>
            </a:r>
            <a:r>
              <a:rPr lang="ko-KR" altLang="en-US" sz="2400" dirty="0"/>
              <a:t>명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1695" y="1310404"/>
            <a:ext cx="3057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Part. 3</a:t>
            </a:r>
            <a:r>
              <a:rPr lang="ko-KR" altLang="en-US" sz="2400" b="1" dirty="0"/>
              <a:t> 개발</a:t>
            </a:r>
          </a:p>
        </p:txBody>
      </p:sp>
      <p:cxnSp>
        <p:nvCxnSpPr>
          <p:cNvPr id="33" name="직선 화살표 연결선 32"/>
          <p:cNvCxnSpPr>
            <a:cxnSpLocks/>
            <a:endCxn id="85" idx="2"/>
          </p:cNvCxnSpPr>
          <p:nvPr/>
        </p:nvCxnSpPr>
        <p:spPr>
          <a:xfrm>
            <a:off x="3079480" y="2024385"/>
            <a:ext cx="6830058" cy="117967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2952233" y="4347700"/>
            <a:ext cx="726081" cy="4207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</a:p>
        </p:txBody>
      </p:sp>
      <p:cxnSp>
        <p:nvCxnSpPr>
          <p:cNvPr id="46" name="직선 화살표 연결선 45"/>
          <p:cNvCxnSpPr>
            <a:stCxn id="45" idx="1"/>
          </p:cNvCxnSpPr>
          <p:nvPr/>
        </p:nvCxnSpPr>
        <p:spPr>
          <a:xfrm flipH="1">
            <a:off x="12358456" y="4558055"/>
            <a:ext cx="593776" cy="37909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cxnSpLocks/>
          </p:cNvCxnSpPr>
          <p:nvPr/>
        </p:nvCxnSpPr>
        <p:spPr>
          <a:xfrm>
            <a:off x="4752628" y="2798156"/>
            <a:ext cx="4794369" cy="176193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  <a:endCxn id="89" idx="3"/>
          </p:cNvCxnSpPr>
          <p:nvPr/>
        </p:nvCxnSpPr>
        <p:spPr>
          <a:xfrm>
            <a:off x="4752628" y="2798156"/>
            <a:ext cx="5925664" cy="300416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AutoShape 4" descr="공항 에스컬레이터 로열티 무료 사진, 그림, 이미지 그리고 스톡포토그래피. Image 11458881."/>
          <p:cNvSpPr>
            <a:spLocks noChangeAspect="1" noChangeArrowheads="1"/>
          </p:cNvSpPr>
          <p:nvPr/>
        </p:nvSpPr>
        <p:spPr bwMode="auto">
          <a:xfrm>
            <a:off x="168275" y="11152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6" descr="공항 에스컬레이터 로열티 무료 사진, 그림, 이미지 그리고 스톡포토그래피. Image 11458881."/>
          <p:cNvSpPr>
            <a:spLocks noChangeAspect="1" noChangeArrowheads="1"/>
          </p:cNvSpPr>
          <p:nvPr/>
        </p:nvSpPr>
        <p:spPr bwMode="auto">
          <a:xfrm>
            <a:off x="320675" y="12676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8" descr="자동적인 이동하는 보도 에스컬레이터, Fuji 공항 여객 컨베이어"/>
          <p:cNvSpPr>
            <a:spLocks noChangeAspect="1" noChangeArrowheads="1"/>
          </p:cNvSpPr>
          <p:nvPr/>
        </p:nvSpPr>
        <p:spPr bwMode="auto">
          <a:xfrm>
            <a:off x="473075" y="14200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152057E-6828-45B3-BB95-82BC63133CF3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11190662" y="3872349"/>
            <a:ext cx="1761570" cy="685706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6249105-992A-45AF-A85B-E036C52F3FFA}"/>
              </a:ext>
            </a:extLst>
          </p:cNvPr>
          <p:cNvSpPr txBox="1"/>
          <p:nvPr/>
        </p:nvSpPr>
        <p:spPr>
          <a:xfrm>
            <a:off x="3680551" y="6748769"/>
            <a:ext cx="3057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Part. 3</a:t>
            </a:r>
            <a:r>
              <a:rPr lang="ko-KR" altLang="en-US" sz="2400" b="1" dirty="0"/>
              <a:t> 설정</a:t>
            </a:r>
          </a:p>
        </p:txBody>
      </p:sp>
    </p:spTree>
    <p:extLst>
      <p:ext uri="{BB962C8B-B14F-4D97-AF65-F5344CB8AC3E}">
        <p14:creationId xmlns:p14="http://schemas.microsoft.com/office/powerpoint/2010/main" val="1117930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-1566" y="1310403"/>
            <a:ext cx="30577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Part. 3</a:t>
            </a:r>
            <a:r>
              <a:rPr lang="ko-KR" altLang="en-US" sz="2400" b="1" dirty="0"/>
              <a:t> 리소스</a:t>
            </a:r>
            <a:endParaRPr lang="en-US" altLang="ko-KR" sz="2400" b="1" dirty="0"/>
          </a:p>
          <a:p>
            <a:r>
              <a:rPr lang="en-US" altLang="ko-KR" dirty="0">
                <a:hlinkClick r:id="" action="ppaction://hlinkshowjump?jump=previousslide"/>
              </a:rPr>
              <a:t>Part 3 </a:t>
            </a:r>
            <a:r>
              <a:rPr lang="ko-KR" altLang="en-US" dirty="0">
                <a:hlinkClick r:id="" action="ppaction://hlinkshowjump?jump=previousslide"/>
              </a:rPr>
              <a:t>설정 참고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48436D7-059E-4771-AB52-8D8F81541BC5}"/>
              </a:ext>
            </a:extLst>
          </p:cNvPr>
          <p:cNvSpPr txBox="1"/>
          <p:nvPr/>
        </p:nvSpPr>
        <p:spPr>
          <a:xfrm>
            <a:off x="-1566" y="2101605"/>
            <a:ext cx="45768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안내소</a:t>
            </a:r>
            <a:endParaRPr lang="en-US" altLang="ko-KR" b="1" dirty="0"/>
          </a:p>
          <a:p>
            <a:r>
              <a:rPr lang="en-US" altLang="ko-KR" dirty="0"/>
              <a:t> </a:t>
            </a:r>
            <a:r>
              <a:rPr lang="ko-KR" altLang="en-US" dirty="0"/>
              <a:t>이미지 참고 </a:t>
            </a:r>
            <a:endParaRPr lang="en-US" altLang="ko-KR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캡슐</a:t>
            </a:r>
            <a:endParaRPr lang="en-US" altLang="ko-KR" b="1" dirty="0"/>
          </a:p>
          <a:p>
            <a:r>
              <a:rPr lang="ko-KR" altLang="en-US" dirty="0"/>
              <a:t>적이 나오는 곳 </a:t>
            </a:r>
            <a:r>
              <a:rPr lang="en-US" altLang="ko-KR" dirty="0"/>
              <a:t>2</a:t>
            </a:r>
            <a:r>
              <a:rPr lang="ko-KR" altLang="en-US" dirty="0"/>
              <a:t>명이 들어갈 수 있는 크기</a:t>
            </a:r>
            <a:endParaRPr lang="en-US" altLang="ko-KR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카드</a:t>
            </a:r>
            <a:endParaRPr lang="en-US" altLang="ko-KR" b="1" dirty="0"/>
          </a:p>
          <a:p>
            <a:r>
              <a:rPr lang="ko-KR" altLang="en-US" dirty="0"/>
              <a:t>카드에는 일급 비밀이라고 써져 있음</a:t>
            </a:r>
            <a:endParaRPr lang="en-US" altLang="ko-KR" dirty="0"/>
          </a:p>
          <a:p>
            <a:r>
              <a:rPr lang="en-US" altLang="ko-KR" b="1" dirty="0"/>
              <a:t>4.</a:t>
            </a:r>
            <a:r>
              <a:rPr lang="ko-KR" altLang="en-US" b="1" dirty="0"/>
              <a:t>공개된 엘리베이터</a:t>
            </a:r>
            <a:r>
              <a:rPr lang="en-US" altLang="ko-KR" b="1" dirty="0"/>
              <a:t>?(</a:t>
            </a:r>
            <a:r>
              <a:rPr lang="ko-KR" altLang="en-US" b="1" dirty="0"/>
              <a:t>뭐라하지</a:t>
            </a:r>
            <a:r>
              <a:rPr lang="en-US" altLang="ko-KR" b="1" dirty="0"/>
              <a:t>?)</a:t>
            </a:r>
          </a:p>
          <a:p>
            <a:r>
              <a:rPr lang="ko-KR" altLang="en-US" dirty="0" err="1"/>
              <a:t>ㅇㅇ</a:t>
            </a:r>
            <a:endParaRPr lang="en-US" altLang="ko-KR" dirty="0"/>
          </a:p>
        </p:txBody>
      </p:sp>
      <p:pic>
        <p:nvPicPr>
          <p:cNvPr id="3076" name="Picture 4" descr="수원화성신문] 화성시, SRT 동탄역 관광안내소 개소">
            <a:extLst>
              <a:ext uri="{FF2B5EF4-FFF2-40B4-BE49-F238E27FC236}">
                <a16:creationId xmlns:a16="http://schemas.microsoft.com/office/drawing/2014/main" id="{3EBCDAE1-95C8-4EAE-AB11-80D416E13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820" y="2600449"/>
            <a:ext cx="2127098" cy="159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액자 58">
            <a:extLst>
              <a:ext uri="{FF2B5EF4-FFF2-40B4-BE49-F238E27FC236}">
                <a16:creationId xmlns:a16="http://schemas.microsoft.com/office/drawing/2014/main" id="{D8D68153-B9B8-45A2-89EB-F5173805823A}"/>
              </a:ext>
            </a:extLst>
          </p:cNvPr>
          <p:cNvSpPr/>
          <p:nvPr/>
        </p:nvSpPr>
        <p:spPr>
          <a:xfrm>
            <a:off x="10794693" y="2251207"/>
            <a:ext cx="2388321" cy="2038272"/>
          </a:xfrm>
          <a:prstGeom prst="frame">
            <a:avLst>
              <a:gd name="adj1" fmla="val 745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2B6E790-CE13-4466-92C0-8AB909AA7D44}"/>
              </a:ext>
            </a:extLst>
          </p:cNvPr>
          <p:cNvSpPr/>
          <p:nvPr/>
        </p:nvSpPr>
        <p:spPr>
          <a:xfrm>
            <a:off x="10373764" y="2090295"/>
            <a:ext cx="504056" cy="671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7E6948C-DF3E-4B9E-B0CC-2A7011DDF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337" y="3337516"/>
            <a:ext cx="1228896" cy="1600423"/>
          </a:xfrm>
          <a:prstGeom prst="rect">
            <a:avLst/>
          </a:prstGeom>
        </p:spPr>
      </p:pic>
      <p:sp>
        <p:nvSpPr>
          <p:cNvPr id="61" name="액자 60">
            <a:extLst>
              <a:ext uri="{FF2B5EF4-FFF2-40B4-BE49-F238E27FC236}">
                <a16:creationId xmlns:a16="http://schemas.microsoft.com/office/drawing/2014/main" id="{54D6F2DC-9269-4EBC-9423-4139240438B5}"/>
              </a:ext>
            </a:extLst>
          </p:cNvPr>
          <p:cNvSpPr/>
          <p:nvPr/>
        </p:nvSpPr>
        <p:spPr>
          <a:xfrm>
            <a:off x="7654626" y="3118591"/>
            <a:ext cx="2388321" cy="2038272"/>
          </a:xfrm>
          <a:prstGeom prst="frame">
            <a:avLst>
              <a:gd name="adj1" fmla="val 745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CA57AB9-FE61-466C-AC75-39132505F16C}"/>
              </a:ext>
            </a:extLst>
          </p:cNvPr>
          <p:cNvSpPr/>
          <p:nvPr/>
        </p:nvSpPr>
        <p:spPr>
          <a:xfrm>
            <a:off x="7112741" y="2920234"/>
            <a:ext cx="504056" cy="671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295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rot="2935406">
            <a:off x="7999925" y="3772867"/>
            <a:ext cx="6576106" cy="2384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963189" y="1717749"/>
            <a:ext cx="3120347" cy="24482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이등변 삼각형 3"/>
          <p:cNvSpPr/>
          <p:nvPr/>
        </p:nvSpPr>
        <p:spPr>
          <a:xfrm>
            <a:off x="9045255" y="1703059"/>
            <a:ext cx="1248138" cy="2524290"/>
          </a:xfrm>
          <a:prstGeom prst="triangle">
            <a:avLst>
              <a:gd name="adj" fmla="val 8245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403149" y="2798156"/>
            <a:ext cx="2081997" cy="15841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2697391">
            <a:off x="8564655" y="4735888"/>
            <a:ext cx="1638182" cy="13035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1/2 액자 17"/>
          <p:cNvSpPr/>
          <p:nvPr/>
        </p:nvSpPr>
        <p:spPr>
          <a:xfrm rot="5400000">
            <a:off x="9712622" y="2070387"/>
            <a:ext cx="4955113" cy="4313927"/>
          </a:xfrm>
          <a:prstGeom prst="halfFrame">
            <a:avLst>
              <a:gd name="adj1" fmla="val 9800"/>
              <a:gd name="adj2" fmla="val 8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H="1">
            <a:off x="9001100" y="1703059"/>
            <a:ext cx="1032114" cy="24629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23146" y="71779"/>
            <a:ext cx="30577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Part. 4</a:t>
            </a:r>
            <a:r>
              <a:rPr lang="ko-KR" altLang="en-US" sz="2400" b="1" dirty="0"/>
              <a:t> 설정</a:t>
            </a:r>
          </a:p>
          <a:p>
            <a:r>
              <a:rPr lang="ko-KR" altLang="en-US" dirty="0"/>
              <a:t>연구소의 핵심자료가 모여 있는 곳 세상에 공개되지 않은 기능에 주인공도 놀라움을 금치 못한다</a:t>
            </a:r>
            <a:r>
              <a:rPr lang="en-US" altLang="ko-KR" dirty="0"/>
              <a:t>.</a:t>
            </a:r>
          </a:p>
        </p:txBody>
      </p:sp>
      <p:sp>
        <p:nvSpPr>
          <p:cNvPr id="2" name="타원 1"/>
          <p:cNvSpPr/>
          <p:nvPr/>
        </p:nvSpPr>
        <p:spPr>
          <a:xfrm>
            <a:off x="9037794" y="3493255"/>
            <a:ext cx="379320" cy="3793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396425" y="2618718"/>
            <a:ext cx="2253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Part.2</a:t>
            </a:r>
            <a:endParaRPr lang="ko-KR" altLang="en-US" sz="3600" b="1" dirty="0"/>
          </a:p>
        </p:txBody>
      </p:sp>
      <p:sp>
        <p:nvSpPr>
          <p:cNvPr id="28" name="직사각형 27"/>
          <p:cNvSpPr/>
          <p:nvPr/>
        </p:nvSpPr>
        <p:spPr>
          <a:xfrm rot="2957342">
            <a:off x="8503383" y="5219782"/>
            <a:ext cx="4044670" cy="5715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 rot="2957342">
            <a:off x="9169863" y="3656673"/>
            <a:ext cx="4910344" cy="4181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 rot="2935406">
            <a:off x="12240987" y="5718239"/>
            <a:ext cx="1648949" cy="23843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643337" y="3007377"/>
            <a:ext cx="2028226" cy="84142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층 연구실</a:t>
            </a:r>
          </a:p>
        </p:txBody>
      </p:sp>
      <p:cxnSp>
        <p:nvCxnSpPr>
          <p:cNvPr id="21" name="직선 화살표 연결선 20"/>
          <p:cNvCxnSpPr>
            <a:stCxn id="20" idx="3"/>
            <a:endCxn id="28" idx="0"/>
          </p:cNvCxnSpPr>
          <p:nvPr/>
        </p:nvCxnSpPr>
        <p:spPr>
          <a:xfrm>
            <a:off x="5671563" y="3428088"/>
            <a:ext cx="5070776" cy="189107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0" idx="3"/>
            <a:endCxn id="29" idx="2"/>
          </p:cNvCxnSpPr>
          <p:nvPr/>
        </p:nvCxnSpPr>
        <p:spPr>
          <a:xfrm>
            <a:off x="5671564" y="3428089"/>
            <a:ext cx="5795003" cy="57400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 rot="2935406">
            <a:off x="11960555" y="5589833"/>
            <a:ext cx="414339" cy="16693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032548" y="4664134"/>
            <a:ext cx="2028226" cy="84142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한쪽으로만 </a:t>
            </a:r>
            <a:endParaRPr lang="en-US" altLang="ko-KR" dirty="0"/>
          </a:p>
          <a:p>
            <a:pPr algn="ctr"/>
            <a:r>
              <a:rPr lang="ko-KR" altLang="en-US" dirty="0"/>
              <a:t>계단이 있음</a:t>
            </a:r>
            <a:r>
              <a:rPr lang="en-US" altLang="ko-KR" dirty="0"/>
              <a:t>&lt;-</a:t>
            </a:r>
            <a:endParaRPr lang="ko-KR" altLang="en-US" dirty="0"/>
          </a:p>
        </p:txBody>
      </p:sp>
      <p:cxnSp>
        <p:nvCxnSpPr>
          <p:cNvPr id="46" name="직선 화살표 연결선 45"/>
          <p:cNvCxnSpPr>
            <a:stCxn id="45" idx="3"/>
            <a:endCxn id="44" idx="1"/>
          </p:cNvCxnSpPr>
          <p:nvPr/>
        </p:nvCxnSpPr>
        <p:spPr>
          <a:xfrm>
            <a:off x="6060775" y="5084846"/>
            <a:ext cx="5970825" cy="118351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9417114" y="4068691"/>
            <a:ext cx="317316" cy="3173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744516" y="1717748"/>
            <a:ext cx="2028226" cy="84142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오른쪽으로 이동하는 곳</a:t>
            </a:r>
          </a:p>
        </p:txBody>
      </p:sp>
      <p:cxnSp>
        <p:nvCxnSpPr>
          <p:cNvPr id="52" name="직선 화살표 연결선 51"/>
          <p:cNvCxnSpPr>
            <a:stCxn id="49" idx="3"/>
            <a:endCxn id="38" idx="1"/>
          </p:cNvCxnSpPr>
          <p:nvPr/>
        </p:nvCxnSpPr>
        <p:spPr>
          <a:xfrm>
            <a:off x="5772742" y="2138459"/>
            <a:ext cx="3690842" cy="197670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562F1F2-8903-4B96-84F8-1B6EA7FAAF59}"/>
              </a:ext>
            </a:extLst>
          </p:cNvPr>
          <p:cNvSpPr txBox="1"/>
          <p:nvPr/>
        </p:nvSpPr>
        <p:spPr>
          <a:xfrm>
            <a:off x="21695" y="6510592"/>
            <a:ext cx="36070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강조하고 싶은 것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지금까지 지나온 곳을 한번에 봄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곧 있으면 게임이 끝난다는 느낌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마지막을 장식하는 </a:t>
            </a:r>
            <a:r>
              <a:rPr lang="ko-KR" altLang="en-US" dirty="0" err="1"/>
              <a:t>보스전</a:t>
            </a:r>
            <a:endParaRPr lang="en-US" altLang="ko-K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B2FE17-AA56-4AF5-B021-FDBA8B6BE8BD}"/>
              </a:ext>
            </a:extLst>
          </p:cNvPr>
          <p:cNvSpPr txBox="1"/>
          <p:nvPr/>
        </p:nvSpPr>
        <p:spPr>
          <a:xfrm>
            <a:off x="4329633" y="5930565"/>
            <a:ext cx="33762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어떤 곳인가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실험실을 위에서 총괄 하는 곳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중요한 실험을 하는 방이 있음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지금까지의 모든 연구자료의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결과물이 있는 곳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0810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그룹 92">
            <a:extLst>
              <a:ext uri="{FF2B5EF4-FFF2-40B4-BE49-F238E27FC236}">
                <a16:creationId xmlns:a16="http://schemas.microsoft.com/office/drawing/2014/main" id="{29C4A7A3-272C-4939-B3F6-5A135D0B5238}"/>
              </a:ext>
            </a:extLst>
          </p:cNvPr>
          <p:cNvGrpSpPr/>
          <p:nvPr/>
        </p:nvGrpSpPr>
        <p:grpSpPr>
          <a:xfrm>
            <a:off x="6718860" y="7091988"/>
            <a:ext cx="1667696" cy="1490131"/>
            <a:chOff x="6435765" y="5009064"/>
            <a:chExt cx="3401268" cy="3039124"/>
          </a:xfrm>
        </p:grpSpPr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B428BAD7-6DF2-4FB0-9250-4D64353C33B5}"/>
                </a:ext>
              </a:extLst>
            </p:cNvPr>
            <p:cNvSpPr/>
            <p:nvPr/>
          </p:nvSpPr>
          <p:spPr>
            <a:xfrm rot="2697391">
              <a:off x="6435765" y="5341609"/>
              <a:ext cx="3401268" cy="270657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88D52A82-FAEB-4DE8-A18C-01F561A78FB2}"/>
                </a:ext>
              </a:extLst>
            </p:cNvPr>
            <p:cNvGrpSpPr/>
            <p:nvPr/>
          </p:nvGrpSpPr>
          <p:grpSpPr>
            <a:xfrm>
              <a:off x="6516358" y="5009064"/>
              <a:ext cx="3255516" cy="2967170"/>
              <a:chOff x="6516358" y="5009064"/>
              <a:chExt cx="3255516" cy="2967170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EC42D862-D100-4976-A093-54E9A1A18BD4}"/>
                  </a:ext>
                </a:extLst>
              </p:cNvPr>
              <p:cNvSpPr/>
              <p:nvPr/>
            </p:nvSpPr>
            <p:spPr>
              <a:xfrm rot="2739690">
                <a:off x="8378133" y="5264272"/>
                <a:ext cx="1648949" cy="113853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FA31159A-32ED-45AE-97A6-37306BA4E6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2016" y="5840809"/>
                <a:ext cx="145033" cy="813108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27D8BBCE-A282-4C75-9195-44130CB5C6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13382" y="6488881"/>
                <a:ext cx="1128284" cy="1152129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DAD85B26-96CC-4522-81DA-1C1680B615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16358" y="6281887"/>
                <a:ext cx="155196" cy="642228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34587DE0-8F52-4DD1-80C4-9B5D4E262C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3382" y="7314330"/>
                <a:ext cx="227579" cy="661904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73BEF6FF-5661-46C5-98AD-D9F31E8870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0177" y="6924115"/>
                <a:ext cx="852541" cy="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EAD0BA8-F729-407A-BE64-EE5F7370DD35}"/>
              </a:ext>
            </a:extLst>
          </p:cNvPr>
          <p:cNvSpPr/>
          <p:nvPr/>
        </p:nvSpPr>
        <p:spPr>
          <a:xfrm>
            <a:off x="7137584" y="6221969"/>
            <a:ext cx="866813" cy="35960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r>
              <a:rPr lang="ko-KR" altLang="en-US" dirty="0"/>
              <a:t>도</a:t>
            </a:r>
          </a:p>
        </p:txBody>
      </p:sp>
      <p:sp>
        <p:nvSpPr>
          <p:cNvPr id="40" name="직사각형 39"/>
          <p:cNvSpPr/>
          <p:nvPr/>
        </p:nvSpPr>
        <p:spPr>
          <a:xfrm rot="2935406">
            <a:off x="7999925" y="3772867"/>
            <a:ext cx="6576106" cy="2384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963189" y="1717749"/>
            <a:ext cx="3120347" cy="24482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이등변 삼각형 3"/>
          <p:cNvSpPr/>
          <p:nvPr/>
        </p:nvSpPr>
        <p:spPr>
          <a:xfrm>
            <a:off x="9045255" y="1703059"/>
            <a:ext cx="1248138" cy="2524290"/>
          </a:xfrm>
          <a:prstGeom prst="triangle">
            <a:avLst>
              <a:gd name="adj" fmla="val 8245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525614" y="3018215"/>
            <a:ext cx="1932981" cy="14707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2697391">
            <a:off x="8493576" y="4691683"/>
            <a:ext cx="1727552" cy="131838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1/2 액자 17"/>
          <p:cNvSpPr/>
          <p:nvPr/>
        </p:nvSpPr>
        <p:spPr>
          <a:xfrm rot="5400000">
            <a:off x="9712622" y="2070387"/>
            <a:ext cx="4955113" cy="4313927"/>
          </a:xfrm>
          <a:prstGeom prst="halfFrame">
            <a:avLst>
              <a:gd name="adj1" fmla="val 9800"/>
              <a:gd name="adj2" fmla="val 8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H="1">
            <a:off x="9001100" y="1703059"/>
            <a:ext cx="1032114" cy="24629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23146" y="71779"/>
            <a:ext cx="3057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Part. 4</a:t>
            </a:r>
            <a:r>
              <a:rPr lang="ko-KR" altLang="en-US" sz="2400" b="1" dirty="0"/>
              <a:t> 비율</a:t>
            </a:r>
          </a:p>
        </p:txBody>
      </p:sp>
      <p:sp>
        <p:nvSpPr>
          <p:cNvPr id="2" name="타원 1"/>
          <p:cNvSpPr/>
          <p:nvPr/>
        </p:nvSpPr>
        <p:spPr>
          <a:xfrm>
            <a:off x="9037794" y="3493255"/>
            <a:ext cx="379320" cy="3793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396425" y="2618718"/>
            <a:ext cx="2253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Part.2</a:t>
            </a:r>
            <a:endParaRPr lang="ko-KR" altLang="en-US" sz="3600" b="1" dirty="0"/>
          </a:p>
        </p:txBody>
      </p:sp>
      <p:sp>
        <p:nvSpPr>
          <p:cNvPr id="28" name="직사각형 27"/>
          <p:cNvSpPr/>
          <p:nvPr/>
        </p:nvSpPr>
        <p:spPr>
          <a:xfrm rot="2957342">
            <a:off x="8959594" y="5368670"/>
            <a:ext cx="3388473" cy="5715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 rot="2957342">
            <a:off x="9127335" y="3637162"/>
            <a:ext cx="4910344" cy="530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 rot="2935406">
            <a:off x="12240987" y="5718239"/>
            <a:ext cx="1648949" cy="23843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 rot="2935406">
            <a:off x="12142213" y="5672473"/>
            <a:ext cx="414339" cy="11874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541B0F-60EA-4C03-89CC-757532EF2F05}"/>
              </a:ext>
            </a:extLst>
          </p:cNvPr>
          <p:cNvSpPr/>
          <p:nvPr/>
        </p:nvSpPr>
        <p:spPr>
          <a:xfrm rot="3029098">
            <a:off x="9108361" y="3893293"/>
            <a:ext cx="553851" cy="5538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5C647ED-9AAD-4AEC-9599-036727CE8D1F}"/>
              </a:ext>
            </a:extLst>
          </p:cNvPr>
          <p:cNvSpPr/>
          <p:nvPr/>
        </p:nvSpPr>
        <p:spPr>
          <a:xfrm rot="3029098">
            <a:off x="9875269" y="1981355"/>
            <a:ext cx="553851" cy="5538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352D5A1-D362-4E71-ABFE-5BD61923E2AF}"/>
              </a:ext>
            </a:extLst>
          </p:cNvPr>
          <p:cNvSpPr/>
          <p:nvPr/>
        </p:nvSpPr>
        <p:spPr>
          <a:xfrm>
            <a:off x="13014608" y="5557003"/>
            <a:ext cx="379320" cy="3793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7CDCFE6-3CCE-4EA6-9D4B-1B8BBD82D354}"/>
              </a:ext>
            </a:extLst>
          </p:cNvPr>
          <p:cNvCxnSpPr>
            <a:cxnSpLocks/>
            <a:stCxn id="35" idx="3"/>
            <a:endCxn id="5" idx="2"/>
          </p:cNvCxnSpPr>
          <p:nvPr/>
        </p:nvCxnSpPr>
        <p:spPr>
          <a:xfrm>
            <a:off x="5671563" y="3428088"/>
            <a:ext cx="3500088" cy="91833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3F608D4-FB4A-4A3A-B6EA-61887866ED03}"/>
              </a:ext>
            </a:extLst>
          </p:cNvPr>
          <p:cNvSpPr/>
          <p:nvPr/>
        </p:nvSpPr>
        <p:spPr>
          <a:xfrm>
            <a:off x="3643337" y="3007377"/>
            <a:ext cx="2028226" cy="84142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무빙워크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A06F470-6C6F-4371-8DE3-09415B3A128E}"/>
              </a:ext>
            </a:extLst>
          </p:cNvPr>
          <p:cNvCxnSpPr>
            <a:cxnSpLocks/>
            <a:stCxn id="61" idx="2"/>
            <a:endCxn id="31" idx="0"/>
          </p:cNvCxnSpPr>
          <p:nvPr/>
        </p:nvCxnSpPr>
        <p:spPr>
          <a:xfrm flipH="1">
            <a:off x="10365831" y="1351286"/>
            <a:ext cx="975012" cy="73079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왼쪽 중괄호 36">
            <a:extLst>
              <a:ext uri="{FF2B5EF4-FFF2-40B4-BE49-F238E27FC236}">
                <a16:creationId xmlns:a16="http://schemas.microsoft.com/office/drawing/2014/main" id="{99DDD882-2B02-44D3-AC96-626CC46D105D}"/>
              </a:ext>
            </a:extLst>
          </p:cNvPr>
          <p:cNvSpPr/>
          <p:nvPr/>
        </p:nvSpPr>
        <p:spPr>
          <a:xfrm rot="13698770">
            <a:off x="12408398" y="5936964"/>
            <a:ext cx="341864" cy="1204949"/>
          </a:xfrm>
          <a:prstGeom prst="leftBrace">
            <a:avLst>
              <a:gd name="adj1" fmla="val 4629"/>
              <a:gd name="adj2" fmla="val 52208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99C85AD8-3695-482F-81B5-A00D59647501}"/>
              </a:ext>
            </a:extLst>
          </p:cNvPr>
          <p:cNvSpPr/>
          <p:nvPr/>
        </p:nvSpPr>
        <p:spPr>
          <a:xfrm>
            <a:off x="12743088" y="6693336"/>
            <a:ext cx="792087" cy="37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660</a:t>
            </a:r>
            <a:endParaRPr lang="ko-KR" altLang="en-US" dirty="0"/>
          </a:p>
        </p:txBody>
      </p:sp>
      <p:sp>
        <p:nvSpPr>
          <p:cNvPr id="47" name="왼쪽 중괄호 46">
            <a:extLst>
              <a:ext uri="{FF2B5EF4-FFF2-40B4-BE49-F238E27FC236}">
                <a16:creationId xmlns:a16="http://schemas.microsoft.com/office/drawing/2014/main" id="{5AA72AF8-C072-4F33-AFD9-14A9BF51C8E3}"/>
              </a:ext>
            </a:extLst>
          </p:cNvPr>
          <p:cNvSpPr/>
          <p:nvPr/>
        </p:nvSpPr>
        <p:spPr>
          <a:xfrm rot="8486312">
            <a:off x="12800755" y="5582920"/>
            <a:ext cx="392621" cy="412797"/>
          </a:xfrm>
          <a:prstGeom prst="leftBrace">
            <a:avLst>
              <a:gd name="adj1" fmla="val 8333"/>
              <a:gd name="adj2" fmla="val 48933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86F4355B-1F40-4AC5-85D2-5085A386E6AE}"/>
              </a:ext>
            </a:extLst>
          </p:cNvPr>
          <p:cNvSpPr/>
          <p:nvPr/>
        </p:nvSpPr>
        <p:spPr>
          <a:xfrm>
            <a:off x="13203481" y="5303399"/>
            <a:ext cx="792087" cy="37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230</a:t>
            </a:r>
            <a:endParaRPr lang="ko-KR" altLang="en-US" dirty="0"/>
          </a:p>
        </p:txBody>
      </p:sp>
      <p:sp>
        <p:nvSpPr>
          <p:cNvPr id="50" name="왼쪽 중괄호 49">
            <a:extLst>
              <a:ext uri="{FF2B5EF4-FFF2-40B4-BE49-F238E27FC236}">
                <a16:creationId xmlns:a16="http://schemas.microsoft.com/office/drawing/2014/main" id="{58B40B4B-A436-4D71-B3FD-2433F2EFFF96}"/>
              </a:ext>
            </a:extLst>
          </p:cNvPr>
          <p:cNvSpPr/>
          <p:nvPr/>
        </p:nvSpPr>
        <p:spPr>
          <a:xfrm rot="19113556">
            <a:off x="10084845" y="5021379"/>
            <a:ext cx="757037" cy="2625583"/>
          </a:xfrm>
          <a:prstGeom prst="leftBrace">
            <a:avLst>
              <a:gd name="adj1" fmla="val 8333"/>
              <a:gd name="adj2" fmla="val 48933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왼쪽 중괄호 52">
            <a:extLst>
              <a:ext uri="{FF2B5EF4-FFF2-40B4-BE49-F238E27FC236}">
                <a16:creationId xmlns:a16="http://schemas.microsoft.com/office/drawing/2014/main" id="{14B1218F-65C5-4B8F-9FD2-0AC1A6EC3E8C}"/>
              </a:ext>
            </a:extLst>
          </p:cNvPr>
          <p:cNvSpPr/>
          <p:nvPr/>
        </p:nvSpPr>
        <p:spPr>
          <a:xfrm rot="19113556">
            <a:off x="8835308" y="4752248"/>
            <a:ext cx="736717" cy="427861"/>
          </a:xfrm>
          <a:prstGeom prst="leftBrace">
            <a:avLst>
              <a:gd name="adj1" fmla="val 8333"/>
              <a:gd name="adj2" fmla="val 48933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왼쪽 중괄호 53">
            <a:extLst>
              <a:ext uri="{FF2B5EF4-FFF2-40B4-BE49-F238E27FC236}">
                <a16:creationId xmlns:a16="http://schemas.microsoft.com/office/drawing/2014/main" id="{D3A58B85-41CC-4BE4-9A36-16B326476A5E}"/>
              </a:ext>
            </a:extLst>
          </p:cNvPr>
          <p:cNvSpPr/>
          <p:nvPr/>
        </p:nvSpPr>
        <p:spPr>
          <a:xfrm rot="8151506">
            <a:off x="9653392" y="4732523"/>
            <a:ext cx="480191" cy="278879"/>
          </a:xfrm>
          <a:prstGeom prst="leftBrace">
            <a:avLst>
              <a:gd name="adj1" fmla="val 8333"/>
              <a:gd name="adj2" fmla="val 48933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왼쪽 중괄호 54">
            <a:extLst>
              <a:ext uri="{FF2B5EF4-FFF2-40B4-BE49-F238E27FC236}">
                <a16:creationId xmlns:a16="http://schemas.microsoft.com/office/drawing/2014/main" id="{CB418F99-F752-40A0-88BA-BEE4DE17C438}"/>
              </a:ext>
            </a:extLst>
          </p:cNvPr>
          <p:cNvSpPr/>
          <p:nvPr/>
        </p:nvSpPr>
        <p:spPr>
          <a:xfrm rot="8374527">
            <a:off x="10709288" y="3691851"/>
            <a:ext cx="480191" cy="3030104"/>
          </a:xfrm>
          <a:prstGeom prst="leftBrace">
            <a:avLst>
              <a:gd name="adj1" fmla="val 8333"/>
              <a:gd name="adj2" fmla="val 48933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409A5D9C-8358-4D1C-8F2F-6F895B58A48F}"/>
              </a:ext>
            </a:extLst>
          </p:cNvPr>
          <p:cNvSpPr/>
          <p:nvPr/>
        </p:nvSpPr>
        <p:spPr>
          <a:xfrm>
            <a:off x="11257285" y="4652800"/>
            <a:ext cx="792087" cy="37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1680</a:t>
            </a:r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7B04991A-C5A5-468E-BD26-727B3B9E2693}"/>
              </a:ext>
            </a:extLst>
          </p:cNvPr>
          <p:cNvSpPr/>
          <p:nvPr/>
        </p:nvSpPr>
        <p:spPr>
          <a:xfrm>
            <a:off x="10109257" y="4345821"/>
            <a:ext cx="792087" cy="37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150</a:t>
            </a:r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50E75683-3442-49A3-A2C2-4D501CCE1741}"/>
              </a:ext>
            </a:extLst>
          </p:cNvPr>
          <p:cNvSpPr/>
          <p:nvPr/>
        </p:nvSpPr>
        <p:spPr>
          <a:xfrm>
            <a:off x="9281153" y="6513563"/>
            <a:ext cx="792087" cy="37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1280</a:t>
            </a:r>
            <a:endParaRPr lang="ko-KR" altLang="en-US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868B30EB-0E06-4AEE-8905-4DA6BA2CB1C9}"/>
              </a:ext>
            </a:extLst>
          </p:cNvPr>
          <p:cNvSpPr/>
          <p:nvPr/>
        </p:nvSpPr>
        <p:spPr>
          <a:xfrm>
            <a:off x="8025785" y="5198795"/>
            <a:ext cx="792087" cy="37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250</a:t>
            </a:r>
            <a:endParaRPr lang="ko-KR" altLang="en-US" dirty="0"/>
          </a:p>
        </p:txBody>
      </p:sp>
      <p:sp>
        <p:nvSpPr>
          <p:cNvPr id="59" name="왼쪽 중괄호 58">
            <a:extLst>
              <a:ext uri="{FF2B5EF4-FFF2-40B4-BE49-F238E27FC236}">
                <a16:creationId xmlns:a16="http://schemas.microsoft.com/office/drawing/2014/main" id="{C927C42A-2B28-4972-96C1-31B15AF433EE}"/>
              </a:ext>
            </a:extLst>
          </p:cNvPr>
          <p:cNvSpPr/>
          <p:nvPr/>
        </p:nvSpPr>
        <p:spPr>
          <a:xfrm rot="8151506">
            <a:off x="9524518" y="3544425"/>
            <a:ext cx="480191" cy="542680"/>
          </a:xfrm>
          <a:prstGeom prst="leftBrace">
            <a:avLst>
              <a:gd name="adj1" fmla="val 8333"/>
              <a:gd name="adj2" fmla="val 48933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406276B5-F512-4860-B95F-FE15EB498B67}"/>
              </a:ext>
            </a:extLst>
          </p:cNvPr>
          <p:cNvSpPr/>
          <p:nvPr/>
        </p:nvSpPr>
        <p:spPr>
          <a:xfrm>
            <a:off x="9976011" y="3413300"/>
            <a:ext cx="792087" cy="37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400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2FF7201-461C-4B83-BA8A-88C9981D8078}"/>
              </a:ext>
            </a:extLst>
          </p:cNvPr>
          <p:cNvSpPr/>
          <p:nvPr/>
        </p:nvSpPr>
        <p:spPr>
          <a:xfrm>
            <a:off x="10152194" y="509864"/>
            <a:ext cx="2377298" cy="84142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비어 있음</a:t>
            </a:r>
            <a:endParaRPr lang="en-US" altLang="ko-KR" dirty="0"/>
          </a:p>
          <a:p>
            <a:pPr algn="ctr"/>
            <a:r>
              <a:rPr lang="ko-KR" altLang="en-US" dirty="0" err="1"/>
              <a:t>무빙워크</a:t>
            </a:r>
            <a:r>
              <a:rPr lang="ko-KR" altLang="en-US" dirty="0"/>
              <a:t> 도착 지점</a:t>
            </a:r>
          </a:p>
        </p:txBody>
      </p:sp>
      <p:sp>
        <p:nvSpPr>
          <p:cNvPr id="62" name="왼쪽 중괄호 61">
            <a:extLst>
              <a:ext uri="{FF2B5EF4-FFF2-40B4-BE49-F238E27FC236}">
                <a16:creationId xmlns:a16="http://schemas.microsoft.com/office/drawing/2014/main" id="{636A4358-6B27-49FA-8A75-81CA04B421D0}"/>
              </a:ext>
            </a:extLst>
          </p:cNvPr>
          <p:cNvSpPr/>
          <p:nvPr/>
        </p:nvSpPr>
        <p:spPr>
          <a:xfrm rot="8294646">
            <a:off x="11915957" y="1715864"/>
            <a:ext cx="362316" cy="4129356"/>
          </a:xfrm>
          <a:prstGeom prst="leftBrace">
            <a:avLst>
              <a:gd name="adj1" fmla="val 8333"/>
              <a:gd name="adj2" fmla="val 48933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4AA83C6E-CA4E-4AE6-99A8-F3AB15FE21A2}"/>
              </a:ext>
            </a:extLst>
          </p:cNvPr>
          <p:cNvSpPr/>
          <p:nvPr/>
        </p:nvSpPr>
        <p:spPr>
          <a:xfrm>
            <a:off x="12301542" y="3401994"/>
            <a:ext cx="792087" cy="3765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2300</a:t>
            </a:r>
            <a:endParaRPr lang="ko-KR" altLang="en-US" dirty="0"/>
          </a:p>
        </p:txBody>
      </p:sp>
      <p:sp>
        <p:nvSpPr>
          <p:cNvPr id="66" name="왼쪽 중괄호 65">
            <a:extLst>
              <a:ext uri="{FF2B5EF4-FFF2-40B4-BE49-F238E27FC236}">
                <a16:creationId xmlns:a16="http://schemas.microsoft.com/office/drawing/2014/main" id="{B5A62B76-EC18-4BA7-A8EA-5211ADB0B200}"/>
              </a:ext>
            </a:extLst>
          </p:cNvPr>
          <p:cNvSpPr/>
          <p:nvPr/>
        </p:nvSpPr>
        <p:spPr>
          <a:xfrm rot="19046106">
            <a:off x="12487196" y="4308687"/>
            <a:ext cx="388883" cy="1474144"/>
          </a:xfrm>
          <a:prstGeom prst="leftBrace">
            <a:avLst>
              <a:gd name="adj1" fmla="val 8333"/>
              <a:gd name="adj2" fmla="val 48933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왼쪽 중괄호 66">
            <a:extLst>
              <a:ext uri="{FF2B5EF4-FFF2-40B4-BE49-F238E27FC236}">
                <a16:creationId xmlns:a16="http://schemas.microsoft.com/office/drawing/2014/main" id="{80C01F14-F054-474E-8DED-E14C03465B0D}"/>
              </a:ext>
            </a:extLst>
          </p:cNvPr>
          <p:cNvSpPr/>
          <p:nvPr/>
        </p:nvSpPr>
        <p:spPr>
          <a:xfrm rot="19046106">
            <a:off x="10799547" y="2271509"/>
            <a:ext cx="281822" cy="1644665"/>
          </a:xfrm>
          <a:prstGeom prst="leftBrace">
            <a:avLst>
              <a:gd name="adj1" fmla="val 8333"/>
              <a:gd name="adj2" fmla="val 27358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9E92910-4111-4E90-92C7-C663A069D4DB}"/>
              </a:ext>
            </a:extLst>
          </p:cNvPr>
          <p:cNvSpPr/>
          <p:nvPr/>
        </p:nvSpPr>
        <p:spPr>
          <a:xfrm>
            <a:off x="9743521" y="2819127"/>
            <a:ext cx="792087" cy="37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900</a:t>
            </a:r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90796666-295F-42E0-83B7-EC6B02C18984}"/>
              </a:ext>
            </a:extLst>
          </p:cNvPr>
          <p:cNvSpPr/>
          <p:nvPr/>
        </p:nvSpPr>
        <p:spPr>
          <a:xfrm>
            <a:off x="11699296" y="5131751"/>
            <a:ext cx="792087" cy="37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800</a:t>
            </a:r>
            <a:endParaRPr lang="ko-KR" altLang="en-US" dirty="0"/>
          </a:p>
        </p:txBody>
      </p:sp>
      <p:sp>
        <p:nvSpPr>
          <p:cNvPr id="70" name="왼쪽 중괄호 69">
            <a:extLst>
              <a:ext uri="{FF2B5EF4-FFF2-40B4-BE49-F238E27FC236}">
                <a16:creationId xmlns:a16="http://schemas.microsoft.com/office/drawing/2014/main" id="{8A837AFB-EBDC-4752-AEA5-5005714B9DAC}"/>
              </a:ext>
            </a:extLst>
          </p:cNvPr>
          <p:cNvSpPr/>
          <p:nvPr/>
        </p:nvSpPr>
        <p:spPr>
          <a:xfrm rot="19046106">
            <a:off x="11737043" y="3552892"/>
            <a:ext cx="257825" cy="1007181"/>
          </a:xfrm>
          <a:prstGeom prst="leftBrace">
            <a:avLst>
              <a:gd name="adj1" fmla="val 8333"/>
              <a:gd name="adj2" fmla="val 27358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B5633297-9173-4905-BC2D-A7C7FA972CA8}"/>
              </a:ext>
            </a:extLst>
          </p:cNvPr>
          <p:cNvSpPr/>
          <p:nvPr/>
        </p:nvSpPr>
        <p:spPr>
          <a:xfrm>
            <a:off x="10784614" y="3900213"/>
            <a:ext cx="792087" cy="37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600</a:t>
            </a:r>
            <a:endParaRPr lang="ko-KR" altLang="en-US" dirty="0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120D0CA-C43A-4C54-AB38-7C4D48F3734C}"/>
              </a:ext>
            </a:extLst>
          </p:cNvPr>
          <p:cNvGrpSpPr/>
          <p:nvPr/>
        </p:nvGrpSpPr>
        <p:grpSpPr>
          <a:xfrm>
            <a:off x="4924598" y="5634959"/>
            <a:ext cx="1667696" cy="1490131"/>
            <a:chOff x="6435765" y="5009064"/>
            <a:chExt cx="3401268" cy="3039124"/>
          </a:xfrm>
        </p:grpSpPr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EF38EE0F-DA7B-4EE6-9271-26905F410E63}"/>
                </a:ext>
              </a:extLst>
            </p:cNvPr>
            <p:cNvSpPr/>
            <p:nvPr/>
          </p:nvSpPr>
          <p:spPr>
            <a:xfrm rot="2697391">
              <a:off x="6435765" y="5341609"/>
              <a:ext cx="3401268" cy="270657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EC66926C-7011-4A4C-9020-9FD6AAA73C17}"/>
                </a:ext>
              </a:extLst>
            </p:cNvPr>
            <p:cNvGrpSpPr/>
            <p:nvPr/>
          </p:nvGrpSpPr>
          <p:grpSpPr>
            <a:xfrm>
              <a:off x="6516358" y="5009064"/>
              <a:ext cx="3255516" cy="2967170"/>
              <a:chOff x="6516358" y="5009064"/>
              <a:chExt cx="3255516" cy="2967170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4429999-9E02-4A57-B331-C37B6F500234}"/>
                  </a:ext>
                </a:extLst>
              </p:cNvPr>
              <p:cNvSpPr/>
              <p:nvPr/>
            </p:nvSpPr>
            <p:spPr>
              <a:xfrm rot="2739690">
                <a:off x="8378133" y="5264272"/>
                <a:ext cx="1648949" cy="113853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30F339CC-0AD4-4E70-BBE6-23615E1A38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2016" y="5840809"/>
                <a:ext cx="145033" cy="813108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A0D6E250-883E-47C2-82C0-36FA030125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13382" y="6488881"/>
                <a:ext cx="1128284" cy="1152129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6A0FC3AB-C369-4E01-87BF-0EC557004F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16358" y="6281887"/>
                <a:ext cx="155196" cy="642228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FBFC32DA-4E09-4C08-B7E4-B74C3B9973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3382" y="7314330"/>
                <a:ext cx="227579" cy="661904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70EE5966-CBED-436B-BDD9-8E4B1AD5AB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0177" y="6924115"/>
                <a:ext cx="852541" cy="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92F9D7A-0311-4DD9-9360-E04F145EA5A7}"/>
              </a:ext>
            </a:extLst>
          </p:cNvPr>
          <p:cNvSpPr txBox="1"/>
          <p:nvPr/>
        </p:nvSpPr>
        <p:spPr>
          <a:xfrm>
            <a:off x="1801814" y="4891484"/>
            <a:ext cx="3482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삼각형에서 검은 부분은 </a:t>
            </a:r>
            <a:endParaRPr lang="en-US" altLang="ko-KR" dirty="0"/>
          </a:p>
          <a:p>
            <a:r>
              <a:rPr lang="ko-KR" altLang="en-US" dirty="0"/>
              <a:t>거울부분이라 따로 나눠 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벽 두께 </a:t>
            </a:r>
            <a:r>
              <a:rPr lang="en-US" altLang="ko-KR" dirty="0"/>
              <a:t>20</a:t>
            </a:r>
          </a:p>
          <a:p>
            <a:r>
              <a:rPr lang="ko-KR" altLang="en-US" dirty="0"/>
              <a:t> </a:t>
            </a:r>
          </a:p>
        </p:txBody>
      </p:sp>
      <p:sp>
        <p:nvSpPr>
          <p:cNvPr id="81" name="왼쪽 중괄호 80">
            <a:extLst>
              <a:ext uri="{FF2B5EF4-FFF2-40B4-BE49-F238E27FC236}">
                <a16:creationId xmlns:a16="http://schemas.microsoft.com/office/drawing/2014/main" id="{A8EED4B7-E8B1-4358-AC53-77EBEA84C9F5}"/>
              </a:ext>
            </a:extLst>
          </p:cNvPr>
          <p:cNvSpPr/>
          <p:nvPr/>
        </p:nvSpPr>
        <p:spPr>
          <a:xfrm rot="18889426">
            <a:off x="4983898" y="6228581"/>
            <a:ext cx="317508" cy="1620639"/>
          </a:xfrm>
          <a:prstGeom prst="leftBrace">
            <a:avLst>
              <a:gd name="adj1" fmla="val 8333"/>
              <a:gd name="adj2" fmla="val 48933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8271980-8148-4B1A-8BF1-8FD35D74C2D6}"/>
              </a:ext>
            </a:extLst>
          </p:cNvPr>
          <p:cNvSpPr/>
          <p:nvPr/>
        </p:nvSpPr>
        <p:spPr>
          <a:xfrm>
            <a:off x="4199356" y="7143772"/>
            <a:ext cx="792087" cy="37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900</a:t>
            </a:r>
            <a:endParaRPr lang="ko-KR" altLang="en-US" dirty="0"/>
          </a:p>
        </p:txBody>
      </p:sp>
      <p:sp>
        <p:nvSpPr>
          <p:cNvPr id="84" name="왼쪽 중괄호 83">
            <a:extLst>
              <a:ext uri="{FF2B5EF4-FFF2-40B4-BE49-F238E27FC236}">
                <a16:creationId xmlns:a16="http://schemas.microsoft.com/office/drawing/2014/main" id="{3D8C4AF4-575C-4860-A60C-A521D1764D5A}"/>
              </a:ext>
            </a:extLst>
          </p:cNvPr>
          <p:cNvSpPr/>
          <p:nvPr/>
        </p:nvSpPr>
        <p:spPr>
          <a:xfrm rot="4595865">
            <a:off x="5469795" y="5423039"/>
            <a:ext cx="285102" cy="1150384"/>
          </a:xfrm>
          <a:prstGeom prst="leftBrace">
            <a:avLst>
              <a:gd name="adj1" fmla="val 8333"/>
              <a:gd name="adj2" fmla="val 48933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1A1C5B23-14E6-4A98-BB7B-9026D08ED47D}"/>
              </a:ext>
            </a:extLst>
          </p:cNvPr>
          <p:cNvSpPr/>
          <p:nvPr/>
        </p:nvSpPr>
        <p:spPr>
          <a:xfrm>
            <a:off x="5058158" y="5452083"/>
            <a:ext cx="792087" cy="37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640</a:t>
            </a:r>
            <a:endParaRPr lang="ko-KR" altLang="en-US" dirty="0"/>
          </a:p>
        </p:txBody>
      </p:sp>
      <p:sp>
        <p:nvSpPr>
          <p:cNvPr id="86" name="왼쪽 중괄호 85">
            <a:extLst>
              <a:ext uri="{FF2B5EF4-FFF2-40B4-BE49-F238E27FC236}">
                <a16:creationId xmlns:a16="http://schemas.microsoft.com/office/drawing/2014/main" id="{02FE019D-10FC-46AE-8F51-8525AA5DFE0C}"/>
              </a:ext>
            </a:extLst>
          </p:cNvPr>
          <p:cNvSpPr/>
          <p:nvPr/>
        </p:nvSpPr>
        <p:spPr>
          <a:xfrm rot="15340925">
            <a:off x="6004236" y="6009031"/>
            <a:ext cx="212426" cy="223796"/>
          </a:xfrm>
          <a:prstGeom prst="leftBrace">
            <a:avLst>
              <a:gd name="adj1" fmla="val 8333"/>
              <a:gd name="adj2" fmla="val 48933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CD75E599-B8A4-4E5C-A2CA-F1F7F275DB2B}"/>
              </a:ext>
            </a:extLst>
          </p:cNvPr>
          <p:cNvSpPr/>
          <p:nvPr/>
        </p:nvSpPr>
        <p:spPr>
          <a:xfrm>
            <a:off x="6076233" y="6282872"/>
            <a:ext cx="792087" cy="37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120</a:t>
            </a:r>
            <a:endParaRPr lang="ko-KR" altLang="en-US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9E2E23B-EB8B-422A-933B-C9E5BFF99F48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7746548" y="6401771"/>
            <a:ext cx="257849" cy="1167043"/>
          </a:xfrm>
          <a:prstGeom prst="straightConnector1">
            <a:avLst/>
          </a:prstGeom>
          <a:ln w="12700"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DA4943F-10FA-4B96-BC1E-9BCEEDB0AD6F}"/>
              </a:ext>
            </a:extLst>
          </p:cNvPr>
          <p:cNvSpPr/>
          <p:nvPr/>
        </p:nvSpPr>
        <p:spPr>
          <a:xfrm rot="16984491">
            <a:off x="6588963" y="7321734"/>
            <a:ext cx="414921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7411C34-9D78-4C60-8F36-E1548558F2BE}"/>
              </a:ext>
            </a:extLst>
          </p:cNvPr>
          <p:cNvSpPr/>
          <p:nvPr/>
        </p:nvSpPr>
        <p:spPr>
          <a:xfrm>
            <a:off x="8574660" y="7542917"/>
            <a:ext cx="866813" cy="35960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45</a:t>
            </a:r>
            <a:r>
              <a:rPr lang="ko-KR" altLang="en-US" dirty="0"/>
              <a:t>도</a:t>
            </a: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8CC2E874-BCE9-4000-9786-048F55CB1654}"/>
              </a:ext>
            </a:extLst>
          </p:cNvPr>
          <p:cNvCxnSpPr>
            <a:cxnSpLocks/>
            <a:stCxn id="104" idx="1"/>
          </p:cNvCxnSpPr>
          <p:nvPr/>
        </p:nvCxnSpPr>
        <p:spPr>
          <a:xfrm flipH="1">
            <a:off x="7754154" y="7722719"/>
            <a:ext cx="820506" cy="620346"/>
          </a:xfrm>
          <a:prstGeom prst="straightConnector1">
            <a:avLst/>
          </a:prstGeom>
          <a:ln w="12700"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250A447-B5CE-452B-8ED7-C68D334F7FA5}"/>
              </a:ext>
            </a:extLst>
          </p:cNvPr>
          <p:cNvSpPr/>
          <p:nvPr/>
        </p:nvSpPr>
        <p:spPr>
          <a:xfrm>
            <a:off x="8632666" y="8170482"/>
            <a:ext cx="866813" cy="35960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r>
              <a:rPr lang="ko-KR" altLang="en-US" dirty="0"/>
              <a:t>도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09A46FBA-522F-4926-8296-E9FA260EBA27}"/>
              </a:ext>
            </a:extLst>
          </p:cNvPr>
          <p:cNvCxnSpPr>
            <a:cxnSpLocks/>
            <a:stCxn id="113" idx="1"/>
          </p:cNvCxnSpPr>
          <p:nvPr/>
        </p:nvCxnSpPr>
        <p:spPr>
          <a:xfrm flipH="1" flipV="1">
            <a:off x="7247234" y="8026902"/>
            <a:ext cx="1385432" cy="323382"/>
          </a:xfrm>
          <a:prstGeom prst="straightConnector1">
            <a:avLst/>
          </a:prstGeom>
          <a:ln w="12700"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BCE00A40-D590-4EE1-8878-9D5695926B0E}"/>
              </a:ext>
            </a:extLst>
          </p:cNvPr>
          <p:cNvSpPr/>
          <p:nvPr/>
        </p:nvSpPr>
        <p:spPr>
          <a:xfrm>
            <a:off x="8089954" y="8828673"/>
            <a:ext cx="866813" cy="35960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240</a:t>
            </a:r>
            <a:r>
              <a:rPr lang="ko-KR" altLang="en-US" dirty="0"/>
              <a:t>도</a:t>
            </a: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2BCD6A6C-3707-4BA8-B78C-5AA7BA1287CB}"/>
              </a:ext>
            </a:extLst>
          </p:cNvPr>
          <p:cNvCxnSpPr>
            <a:cxnSpLocks/>
            <a:stCxn id="117" idx="1"/>
          </p:cNvCxnSpPr>
          <p:nvPr/>
        </p:nvCxnSpPr>
        <p:spPr>
          <a:xfrm flipH="1" flipV="1">
            <a:off x="7303028" y="8396739"/>
            <a:ext cx="786926" cy="611736"/>
          </a:xfrm>
          <a:prstGeom prst="straightConnector1">
            <a:avLst/>
          </a:prstGeom>
          <a:ln w="12700"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C7739FED-E7AC-4741-A682-3B534F9C692D}"/>
              </a:ext>
            </a:extLst>
          </p:cNvPr>
          <p:cNvSpPr/>
          <p:nvPr/>
        </p:nvSpPr>
        <p:spPr>
          <a:xfrm>
            <a:off x="5722046" y="8100268"/>
            <a:ext cx="866813" cy="35960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283</a:t>
            </a:r>
            <a:r>
              <a:rPr lang="ko-KR" altLang="en-US" dirty="0"/>
              <a:t>도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616B85C-140D-4907-83EC-606878F4998C}"/>
              </a:ext>
            </a:extLst>
          </p:cNvPr>
          <p:cNvCxnSpPr>
            <a:cxnSpLocks/>
            <a:stCxn id="122" idx="3"/>
          </p:cNvCxnSpPr>
          <p:nvPr/>
        </p:nvCxnSpPr>
        <p:spPr>
          <a:xfrm flipV="1">
            <a:off x="6588859" y="7835574"/>
            <a:ext cx="222214" cy="444496"/>
          </a:xfrm>
          <a:prstGeom prst="straightConnector1">
            <a:avLst/>
          </a:prstGeom>
          <a:ln w="12700"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BD3B3604-2234-4551-B066-14080993033E}"/>
              </a:ext>
            </a:extLst>
          </p:cNvPr>
          <p:cNvSpPr/>
          <p:nvPr/>
        </p:nvSpPr>
        <p:spPr>
          <a:xfrm>
            <a:off x="8727033" y="6948280"/>
            <a:ext cx="1707331" cy="35960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삼각형 </a:t>
            </a:r>
            <a:r>
              <a:rPr lang="en-US" altLang="ko-KR" dirty="0"/>
              <a:t>45</a:t>
            </a:r>
            <a:r>
              <a:rPr lang="ko-KR" altLang="en-US" dirty="0"/>
              <a:t>도</a:t>
            </a: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022431EA-FFE8-4EE6-AFBD-8BF42D2A2F39}"/>
              </a:ext>
            </a:extLst>
          </p:cNvPr>
          <p:cNvCxnSpPr>
            <a:cxnSpLocks/>
            <a:stCxn id="126" idx="1"/>
          </p:cNvCxnSpPr>
          <p:nvPr/>
        </p:nvCxnSpPr>
        <p:spPr>
          <a:xfrm flipH="1">
            <a:off x="7906527" y="7128082"/>
            <a:ext cx="820506" cy="620346"/>
          </a:xfrm>
          <a:prstGeom prst="straightConnector1">
            <a:avLst/>
          </a:prstGeom>
          <a:ln w="12700"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왼쪽 중괄호 127">
            <a:extLst>
              <a:ext uri="{FF2B5EF4-FFF2-40B4-BE49-F238E27FC236}">
                <a16:creationId xmlns:a16="http://schemas.microsoft.com/office/drawing/2014/main" id="{D5E22F73-8B07-4BDA-9CE6-3002918C5B94}"/>
              </a:ext>
            </a:extLst>
          </p:cNvPr>
          <p:cNvSpPr/>
          <p:nvPr/>
        </p:nvSpPr>
        <p:spPr>
          <a:xfrm rot="11413124">
            <a:off x="5934507" y="6978678"/>
            <a:ext cx="169226" cy="554674"/>
          </a:xfrm>
          <a:prstGeom prst="leftBrace">
            <a:avLst>
              <a:gd name="adj1" fmla="val 8333"/>
              <a:gd name="adj2" fmla="val 48933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360B2248-6EF3-4389-A1B7-B5157B1BB8D4}"/>
              </a:ext>
            </a:extLst>
          </p:cNvPr>
          <p:cNvSpPr/>
          <p:nvPr/>
        </p:nvSpPr>
        <p:spPr>
          <a:xfrm>
            <a:off x="6156288" y="7079724"/>
            <a:ext cx="792087" cy="37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300</a:t>
            </a:r>
            <a:endParaRPr lang="ko-KR" altLang="en-US" dirty="0"/>
          </a:p>
        </p:txBody>
      </p:sp>
      <p:sp>
        <p:nvSpPr>
          <p:cNvPr id="130" name="왼쪽 중괄호 129">
            <a:extLst>
              <a:ext uri="{FF2B5EF4-FFF2-40B4-BE49-F238E27FC236}">
                <a16:creationId xmlns:a16="http://schemas.microsoft.com/office/drawing/2014/main" id="{7773F8E3-43F3-454C-B167-F56556253FBC}"/>
              </a:ext>
            </a:extLst>
          </p:cNvPr>
          <p:cNvSpPr/>
          <p:nvPr/>
        </p:nvSpPr>
        <p:spPr>
          <a:xfrm rot="19004336">
            <a:off x="5292790" y="7159099"/>
            <a:ext cx="466183" cy="565589"/>
          </a:xfrm>
          <a:prstGeom prst="leftBrace">
            <a:avLst>
              <a:gd name="adj1" fmla="val 8333"/>
              <a:gd name="adj2" fmla="val 48933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A8E5B770-4DE2-49E2-860F-34B0BB1779CA}"/>
              </a:ext>
            </a:extLst>
          </p:cNvPr>
          <p:cNvSpPr/>
          <p:nvPr/>
        </p:nvSpPr>
        <p:spPr>
          <a:xfrm>
            <a:off x="4504126" y="7576899"/>
            <a:ext cx="792087" cy="37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300</a:t>
            </a:r>
            <a:endParaRPr lang="ko-KR" altLang="en-US" dirty="0"/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C0080BBC-D6A9-4231-8429-8F0F5A81460F}"/>
              </a:ext>
            </a:extLst>
          </p:cNvPr>
          <p:cNvGrpSpPr/>
          <p:nvPr/>
        </p:nvGrpSpPr>
        <p:grpSpPr>
          <a:xfrm>
            <a:off x="2039377" y="6275018"/>
            <a:ext cx="1667696" cy="1490131"/>
            <a:chOff x="6435765" y="5009064"/>
            <a:chExt cx="3401268" cy="3039124"/>
          </a:xfrm>
        </p:grpSpPr>
        <p:sp>
          <p:nvSpPr>
            <p:cNvPr id="133" name="이등변 삼각형 132">
              <a:extLst>
                <a:ext uri="{FF2B5EF4-FFF2-40B4-BE49-F238E27FC236}">
                  <a16:creationId xmlns:a16="http://schemas.microsoft.com/office/drawing/2014/main" id="{AB347417-F1E4-4D0D-816D-4CB4CEF9C3EB}"/>
                </a:ext>
              </a:extLst>
            </p:cNvPr>
            <p:cNvSpPr/>
            <p:nvPr/>
          </p:nvSpPr>
          <p:spPr>
            <a:xfrm rot="2697391">
              <a:off x="6435765" y="5341609"/>
              <a:ext cx="3401268" cy="270657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3C6E8363-C768-4AD0-81B4-852CD1C47458}"/>
                </a:ext>
              </a:extLst>
            </p:cNvPr>
            <p:cNvGrpSpPr/>
            <p:nvPr/>
          </p:nvGrpSpPr>
          <p:grpSpPr>
            <a:xfrm>
              <a:off x="6516358" y="5009064"/>
              <a:ext cx="3255516" cy="2967170"/>
              <a:chOff x="6516358" y="5009064"/>
              <a:chExt cx="3255516" cy="2967170"/>
            </a:xfrm>
          </p:grpSpPr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21B9EB00-C90F-4EF3-A199-F86F1C95366D}"/>
                  </a:ext>
                </a:extLst>
              </p:cNvPr>
              <p:cNvSpPr/>
              <p:nvPr/>
            </p:nvSpPr>
            <p:spPr>
              <a:xfrm rot="2739690">
                <a:off x="8378133" y="5264272"/>
                <a:ext cx="1648949" cy="113853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8FFE3A51-84EC-4EF6-B77B-D6C318C962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2016" y="5840809"/>
                <a:ext cx="145033" cy="813108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0E70FA81-8C39-4E66-9541-D6095E074A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13382" y="6488881"/>
                <a:ext cx="1128284" cy="1152129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14555E77-5A88-441B-89A6-73BB5C7F09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16358" y="6281887"/>
                <a:ext cx="155196" cy="642228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3566DC01-44C4-44A7-BC9B-9E85A484CE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3382" y="7314330"/>
                <a:ext cx="227579" cy="661904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5880B6EA-DDDC-48CE-8EEE-467CEDC8C4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0177" y="6924115"/>
                <a:ext cx="852541" cy="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41" name="왼쪽 중괄호 140">
            <a:extLst>
              <a:ext uri="{FF2B5EF4-FFF2-40B4-BE49-F238E27FC236}">
                <a16:creationId xmlns:a16="http://schemas.microsoft.com/office/drawing/2014/main" id="{25D3BD19-28A2-4724-9FE9-4E2F7132BFEB}"/>
              </a:ext>
            </a:extLst>
          </p:cNvPr>
          <p:cNvSpPr/>
          <p:nvPr/>
        </p:nvSpPr>
        <p:spPr>
          <a:xfrm rot="8204037">
            <a:off x="2856843" y="6826410"/>
            <a:ext cx="170468" cy="730577"/>
          </a:xfrm>
          <a:prstGeom prst="leftBrace">
            <a:avLst>
              <a:gd name="adj1" fmla="val 8333"/>
              <a:gd name="adj2" fmla="val 26661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AA01497B-81A9-4111-85FC-7DB2C21892D0}"/>
              </a:ext>
            </a:extLst>
          </p:cNvPr>
          <p:cNvSpPr/>
          <p:nvPr/>
        </p:nvSpPr>
        <p:spPr>
          <a:xfrm>
            <a:off x="3181275" y="6913359"/>
            <a:ext cx="792087" cy="37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410</a:t>
            </a:r>
            <a:endParaRPr lang="ko-KR" altLang="en-US" dirty="0"/>
          </a:p>
        </p:txBody>
      </p:sp>
      <p:sp>
        <p:nvSpPr>
          <p:cNvPr id="143" name="왼쪽 중괄호 142">
            <a:extLst>
              <a:ext uri="{FF2B5EF4-FFF2-40B4-BE49-F238E27FC236}">
                <a16:creationId xmlns:a16="http://schemas.microsoft.com/office/drawing/2014/main" id="{3C030863-C245-4555-BF4F-7FAD5E26D187}"/>
              </a:ext>
            </a:extLst>
          </p:cNvPr>
          <p:cNvSpPr/>
          <p:nvPr/>
        </p:nvSpPr>
        <p:spPr>
          <a:xfrm rot="18952432">
            <a:off x="2810661" y="7229129"/>
            <a:ext cx="156088" cy="468163"/>
          </a:xfrm>
          <a:prstGeom prst="leftBrace">
            <a:avLst>
              <a:gd name="adj1" fmla="val 8333"/>
              <a:gd name="adj2" fmla="val 73448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6293C131-C60E-43F2-B881-01AD7B32BD82}"/>
              </a:ext>
            </a:extLst>
          </p:cNvPr>
          <p:cNvSpPr/>
          <p:nvPr/>
        </p:nvSpPr>
        <p:spPr>
          <a:xfrm>
            <a:off x="2789544" y="7650402"/>
            <a:ext cx="792087" cy="37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260</a:t>
            </a:r>
            <a:endParaRPr lang="ko-KR" altLang="en-US" dirty="0"/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3BAB6C5D-4530-4B3C-966F-2B85300A1DC9}"/>
              </a:ext>
            </a:extLst>
          </p:cNvPr>
          <p:cNvSpPr/>
          <p:nvPr/>
        </p:nvSpPr>
        <p:spPr>
          <a:xfrm>
            <a:off x="1595680" y="7377253"/>
            <a:ext cx="792087" cy="37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160</a:t>
            </a:r>
            <a:endParaRPr lang="ko-KR" altLang="en-US" dirty="0"/>
          </a:p>
        </p:txBody>
      </p:sp>
      <p:sp>
        <p:nvSpPr>
          <p:cNvPr id="146" name="왼쪽 중괄호 145">
            <a:extLst>
              <a:ext uri="{FF2B5EF4-FFF2-40B4-BE49-F238E27FC236}">
                <a16:creationId xmlns:a16="http://schemas.microsoft.com/office/drawing/2014/main" id="{363A5C62-2186-4AD8-92AA-D5CF02171CE9}"/>
              </a:ext>
            </a:extLst>
          </p:cNvPr>
          <p:cNvSpPr/>
          <p:nvPr/>
        </p:nvSpPr>
        <p:spPr>
          <a:xfrm rot="1246037">
            <a:off x="2439048" y="7367571"/>
            <a:ext cx="154765" cy="317609"/>
          </a:xfrm>
          <a:prstGeom prst="leftBrace">
            <a:avLst>
              <a:gd name="adj1" fmla="val 8333"/>
              <a:gd name="adj2" fmla="val 73448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왼쪽 중괄호 146">
            <a:extLst>
              <a:ext uri="{FF2B5EF4-FFF2-40B4-BE49-F238E27FC236}">
                <a16:creationId xmlns:a16="http://schemas.microsoft.com/office/drawing/2014/main" id="{19046B3B-B3CA-4D12-AC57-1A8C33EFA563}"/>
              </a:ext>
            </a:extLst>
          </p:cNvPr>
          <p:cNvSpPr/>
          <p:nvPr/>
        </p:nvSpPr>
        <p:spPr>
          <a:xfrm rot="1246037">
            <a:off x="1935984" y="6853228"/>
            <a:ext cx="154765" cy="317609"/>
          </a:xfrm>
          <a:prstGeom prst="leftBrace">
            <a:avLst>
              <a:gd name="adj1" fmla="val 8333"/>
              <a:gd name="adj2" fmla="val 73448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8B22BC87-23C8-49BD-BD95-1119EE0A119D}"/>
              </a:ext>
            </a:extLst>
          </p:cNvPr>
          <p:cNvSpPr/>
          <p:nvPr/>
        </p:nvSpPr>
        <p:spPr>
          <a:xfrm>
            <a:off x="1072505" y="6823782"/>
            <a:ext cx="792087" cy="37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160</a:t>
            </a:r>
            <a:endParaRPr lang="ko-KR" altLang="en-US" dirty="0"/>
          </a:p>
        </p:txBody>
      </p:sp>
      <p:sp>
        <p:nvSpPr>
          <p:cNvPr id="159" name="왼쪽 중괄호 158">
            <a:extLst>
              <a:ext uri="{FF2B5EF4-FFF2-40B4-BE49-F238E27FC236}">
                <a16:creationId xmlns:a16="http://schemas.microsoft.com/office/drawing/2014/main" id="{9679F184-41FC-4461-8805-CF5C9D2F1D33}"/>
              </a:ext>
            </a:extLst>
          </p:cNvPr>
          <p:cNvSpPr/>
          <p:nvPr/>
        </p:nvSpPr>
        <p:spPr>
          <a:xfrm rot="598880">
            <a:off x="2819638" y="6666858"/>
            <a:ext cx="152380" cy="366476"/>
          </a:xfrm>
          <a:prstGeom prst="leftBrace">
            <a:avLst>
              <a:gd name="adj1" fmla="val 8333"/>
              <a:gd name="adj2" fmla="val 2793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C1E20D5D-DA03-4EDA-A774-0DD6615CF4E7}"/>
              </a:ext>
            </a:extLst>
          </p:cNvPr>
          <p:cNvSpPr/>
          <p:nvPr/>
        </p:nvSpPr>
        <p:spPr>
          <a:xfrm>
            <a:off x="2090084" y="6467169"/>
            <a:ext cx="693900" cy="329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8922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0" y="296193"/>
            <a:ext cx="3057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Part. 4</a:t>
            </a:r>
            <a:r>
              <a:rPr lang="ko-KR" altLang="en-US" sz="2400" b="1" dirty="0"/>
              <a:t> 리소스</a:t>
            </a:r>
          </a:p>
        </p:txBody>
      </p:sp>
      <p:pic>
        <p:nvPicPr>
          <p:cNvPr id="1026" name="Picture 2" descr="주식회사 에스코알티에스 – 교량보도난간">
            <a:extLst>
              <a:ext uri="{FF2B5EF4-FFF2-40B4-BE49-F238E27FC236}">
                <a16:creationId xmlns:a16="http://schemas.microsoft.com/office/drawing/2014/main" id="{5FE63E8E-E2C5-498A-8831-62AA38597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848" y="1232297"/>
            <a:ext cx="3540539" cy="265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E9555BD-10CA-4186-9A1B-AD058A5CD2EC}"/>
              </a:ext>
            </a:extLst>
          </p:cNvPr>
          <p:cNvSpPr txBox="1"/>
          <p:nvPr/>
        </p:nvSpPr>
        <p:spPr>
          <a:xfrm>
            <a:off x="-16048" y="1088281"/>
            <a:ext cx="22765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난간</a:t>
            </a:r>
            <a:endParaRPr lang="en-US" altLang="ko-KR" b="1" dirty="0"/>
          </a:p>
          <a:p>
            <a:r>
              <a:rPr lang="ko-KR" altLang="en-US" dirty="0"/>
              <a:t>비율 가로 </a:t>
            </a:r>
            <a:r>
              <a:rPr lang="en-US" altLang="ko-KR" dirty="0"/>
              <a:t>4</a:t>
            </a:r>
            <a:r>
              <a:rPr lang="ko-KR" altLang="en-US" dirty="0"/>
              <a:t>대 </a:t>
            </a:r>
            <a:r>
              <a:rPr lang="en-US" altLang="ko-KR" dirty="0"/>
              <a:t>19</a:t>
            </a:r>
            <a:r>
              <a:rPr lang="ko-KR" altLang="en-US" dirty="0"/>
              <a:t>로</a:t>
            </a:r>
            <a:endParaRPr lang="en-US" altLang="ko-KR" dirty="0"/>
          </a:p>
          <a:p>
            <a:r>
              <a:rPr lang="ko-KR" altLang="en-US" dirty="0"/>
              <a:t>쭉 길게 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2. </a:t>
            </a:r>
            <a:r>
              <a:rPr lang="ko-KR" altLang="en-US" b="1" dirty="0"/>
              <a:t>삼각형 맵</a:t>
            </a:r>
            <a:endParaRPr lang="en-US" altLang="ko-KR" b="1" dirty="0"/>
          </a:p>
          <a:p>
            <a:r>
              <a:rPr lang="ko-KR" altLang="en-US" dirty="0"/>
              <a:t>여긴 전부 거울이라 </a:t>
            </a:r>
            <a:endParaRPr lang="en-US" altLang="ko-KR" dirty="0"/>
          </a:p>
          <a:p>
            <a:r>
              <a:rPr lang="ko-KR" altLang="en-US" dirty="0"/>
              <a:t>터만 잡아주면 </a:t>
            </a:r>
            <a:r>
              <a:rPr lang="ko-KR" altLang="en-US" dirty="0" err="1"/>
              <a:t>되요</a:t>
            </a:r>
            <a:endParaRPr lang="en-US" altLang="ko-KR" dirty="0"/>
          </a:p>
          <a:p>
            <a:r>
              <a:rPr lang="en-US" altLang="ko-KR" b="1" dirty="0"/>
              <a:t>3.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A2803D-D69F-44EC-9031-6019232DD790}"/>
              </a:ext>
            </a:extLst>
          </p:cNvPr>
          <p:cNvSpPr/>
          <p:nvPr/>
        </p:nvSpPr>
        <p:spPr>
          <a:xfrm>
            <a:off x="12097444" y="73145"/>
            <a:ext cx="1440000" cy="68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4:19</a:t>
            </a:r>
            <a:endParaRPr lang="ko-KR" altLang="en-US" dirty="0"/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A5556655-5347-4941-B760-1C867D454FF4}"/>
              </a:ext>
            </a:extLst>
          </p:cNvPr>
          <p:cNvSpPr/>
          <p:nvPr/>
        </p:nvSpPr>
        <p:spPr>
          <a:xfrm>
            <a:off x="7377470" y="826046"/>
            <a:ext cx="4129925" cy="3502595"/>
          </a:xfrm>
          <a:prstGeom prst="frame">
            <a:avLst>
              <a:gd name="adj1" fmla="val 670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6E6B158-B957-4927-85B1-4B573E77A147}"/>
              </a:ext>
            </a:extLst>
          </p:cNvPr>
          <p:cNvSpPr/>
          <p:nvPr/>
        </p:nvSpPr>
        <p:spPr>
          <a:xfrm>
            <a:off x="6888418" y="626616"/>
            <a:ext cx="624964" cy="92333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1</a:t>
            </a:r>
            <a:endParaRPr lang="ko-KR" altLang="en-US" b="1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DDABD82-679A-4598-9D65-8D3187609CC8}"/>
              </a:ext>
            </a:extLst>
          </p:cNvPr>
          <p:cNvGrpSpPr/>
          <p:nvPr/>
        </p:nvGrpSpPr>
        <p:grpSpPr>
          <a:xfrm>
            <a:off x="6435765" y="4905400"/>
            <a:ext cx="3401268" cy="3142788"/>
            <a:chOff x="6435765" y="4905400"/>
            <a:chExt cx="3401268" cy="3142788"/>
          </a:xfrm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F5AAA5B4-ECBD-4EEA-804E-21D8EEDEACCC}"/>
                </a:ext>
              </a:extLst>
            </p:cNvPr>
            <p:cNvSpPr/>
            <p:nvPr/>
          </p:nvSpPr>
          <p:spPr>
            <a:xfrm rot="2697391">
              <a:off x="6435765" y="5341609"/>
              <a:ext cx="3401268" cy="270657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7DC94444-E7B1-4F97-94E0-68A06316AA12}"/>
                </a:ext>
              </a:extLst>
            </p:cNvPr>
            <p:cNvGrpSpPr/>
            <p:nvPr/>
          </p:nvGrpSpPr>
          <p:grpSpPr>
            <a:xfrm>
              <a:off x="6516358" y="4905400"/>
              <a:ext cx="3172682" cy="3070834"/>
              <a:chOff x="6516358" y="4905400"/>
              <a:chExt cx="3172682" cy="3070834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F78C5A8-2AD5-4F30-B006-71B98DA2A454}"/>
                  </a:ext>
                </a:extLst>
              </p:cNvPr>
              <p:cNvSpPr/>
              <p:nvPr/>
            </p:nvSpPr>
            <p:spPr>
              <a:xfrm rot="2739690">
                <a:off x="8295299" y="5160609"/>
                <a:ext cx="1648949" cy="113853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02A20E32-9B17-4BDC-BE75-805A639E5C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81020" y="5840809"/>
                <a:ext cx="216024" cy="854089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B233645C-37A5-4C4C-B6AA-A3EC82F4B7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13382" y="6488881"/>
                <a:ext cx="1128284" cy="1152129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46028AFD-3DA6-4C53-BBC6-B8C76D6948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16358" y="6281887"/>
                <a:ext cx="155196" cy="642228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1F052512-58C7-4FC0-BB77-72BAAE980B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3382" y="7314330"/>
                <a:ext cx="227579" cy="661904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33CE6619-6F88-4B28-8CF1-66E1C6AE5E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0177" y="6924115"/>
                <a:ext cx="852541" cy="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65419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F76935-FD52-47AD-84AF-1A18D14E5210}"/>
              </a:ext>
            </a:extLst>
          </p:cNvPr>
          <p:cNvSpPr txBox="1"/>
          <p:nvPr/>
        </p:nvSpPr>
        <p:spPr>
          <a:xfrm>
            <a:off x="-23146" y="71779"/>
            <a:ext cx="30577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Part. 4</a:t>
            </a:r>
            <a:r>
              <a:rPr lang="ko-KR" altLang="en-US" sz="2400" b="1" dirty="0"/>
              <a:t> 설정</a:t>
            </a:r>
          </a:p>
          <a:p>
            <a:r>
              <a:rPr lang="ko-KR" altLang="en-US" dirty="0"/>
              <a:t>연구소의 핵심자료가 모여 있는 곳 세상에 공개되지 않은 기능에 주인공도 놀라움을 금치 못한다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387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/2 액자 2"/>
          <p:cNvSpPr/>
          <p:nvPr/>
        </p:nvSpPr>
        <p:spPr>
          <a:xfrm rot="5400000">
            <a:off x="9712622" y="2070387"/>
            <a:ext cx="4955113" cy="4313927"/>
          </a:xfrm>
          <a:prstGeom prst="halfFrame">
            <a:avLst>
              <a:gd name="adj1" fmla="val 9800"/>
              <a:gd name="adj2" fmla="val 8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912869" y="1726422"/>
            <a:ext cx="3120347" cy="1640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rot="2935406">
            <a:off x="7999925" y="3772867"/>
            <a:ext cx="6576106" cy="2384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403149" y="2798156"/>
            <a:ext cx="2081997" cy="15841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 rot="19153278">
            <a:off x="9294720" y="4871403"/>
            <a:ext cx="936104" cy="753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2697391">
            <a:off x="8340594" y="4788838"/>
            <a:ext cx="1638182" cy="13035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866237" y="1749506"/>
            <a:ext cx="2496277" cy="15907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616725" y="1722777"/>
            <a:ext cx="3056120" cy="15977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-1566" y="1310404"/>
            <a:ext cx="3057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Part. 1</a:t>
            </a:r>
            <a:r>
              <a:rPr lang="ko-KR" altLang="en-US" sz="2400" b="1" dirty="0"/>
              <a:t> 비율 설정</a:t>
            </a:r>
            <a:endParaRPr lang="en-US" altLang="ko-KR" sz="2400" b="1" dirty="0"/>
          </a:p>
        </p:txBody>
      </p:sp>
      <p:sp>
        <p:nvSpPr>
          <p:cNvPr id="23" name="타원 22"/>
          <p:cNvSpPr/>
          <p:nvPr/>
        </p:nvSpPr>
        <p:spPr>
          <a:xfrm>
            <a:off x="6045982" y="1899752"/>
            <a:ext cx="400263" cy="459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416589" y="16507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78D8B5C-F80F-4FCC-A655-0F8E7D80F9ED}"/>
              </a:ext>
            </a:extLst>
          </p:cNvPr>
          <p:cNvSpPr/>
          <p:nvPr/>
        </p:nvSpPr>
        <p:spPr>
          <a:xfrm>
            <a:off x="2088332" y="2098891"/>
            <a:ext cx="1935637" cy="557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30Cm X30Cm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DA74ED9-B3DE-45B0-B766-BFDACC96BE50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 flipV="1">
            <a:off x="4023969" y="1722776"/>
            <a:ext cx="392620" cy="6546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A24AD40E-503D-4350-B5BC-D0DF751CFBF1}"/>
              </a:ext>
            </a:extLst>
          </p:cNvPr>
          <p:cNvSpPr/>
          <p:nvPr/>
        </p:nvSpPr>
        <p:spPr>
          <a:xfrm>
            <a:off x="5112669" y="1703060"/>
            <a:ext cx="392621" cy="1659749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AF4080B-B661-4D3E-AD34-145AA79FDD26}"/>
              </a:ext>
            </a:extLst>
          </p:cNvPr>
          <p:cNvSpPr/>
          <p:nvPr/>
        </p:nvSpPr>
        <p:spPr>
          <a:xfrm>
            <a:off x="4293211" y="2333402"/>
            <a:ext cx="792087" cy="37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810</a:t>
            </a:r>
            <a:endParaRPr lang="ko-KR" altLang="en-US" dirty="0"/>
          </a:p>
        </p:txBody>
      </p:sp>
      <p:sp>
        <p:nvSpPr>
          <p:cNvPr id="34" name="왼쪽 중괄호 33">
            <a:extLst>
              <a:ext uri="{FF2B5EF4-FFF2-40B4-BE49-F238E27FC236}">
                <a16:creationId xmlns:a16="http://schemas.microsoft.com/office/drawing/2014/main" id="{A09FAB64-190E-4E7A-8F5A-A5A1534266C5}"/>
              </a:ext>
            </a:extLst>
          </p:cNvPr>
          <p:cNvSpPr/>
          <p:nvPr/>
        </p:nvSpPr>
        <p:spPr>
          <a:xfrm rot="16200000">
            <a:off x="7312355" y="1775113"/>
            <a:ext cx="392621" cy="3783878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E816691-45E4-401F-B9A4-9EFF06C06CFA}"/>
              </a:ext>
            </a:extLst>
          </p:cNvPr>
          <p:cNvSpPr/>
          <p:nvPr/>
        </p:nvSpPr>
        <p:spPr>
          <a:xfrm>
            <a:off x="7078458" y="3948630"/>
            <a:ext cx="792087" cy="37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1800</a:t>
            </a:r>
            <a:endParaRPr lang="ko-KR" altLang="en-US" dirty="0"/>
          </a:p>
        </p:txBody>
      </p:sp>
      <p:sp>
        <p:nvSpPr>
          <p:cNvPr id="36" name="왼쪽 중괄호 35">
            <a:extLst>
              <a:ext uri="{FF2B5EF4-FFF2-40B4-BE49-F238E27FC236}">
                <a16:creationId xmlns:a16="http://schemas.microsoft.com/office/drawing/2014/main" id="{6087F331-FF21-4B5A-A413-BC3E28323F71}"/>
              </a:ext>
            </a:extLst>
          </p:cNvPr>
          <p:cNvSpPr/>
          <p:nvPr/>
        </p:nvSpPr>
        <p:spPr>
          <a:xfrm rot="19114816">
            <a:off x="10009103" y="2787334"/>
            <a:ext cx="392621" cy="6399604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986AE95-D437-461E-B566-E702610AB150}"/>
              </a:ext>
            </a:extLst>
          </p:cNvPr>
          <p:cNvSpPr/>
          <p:nvPr/>
        </p:nvSpPr>
        <p:spPr>
          <a:xfrm>
            <a:off x="9159686" y="6075240"/>
            <a:ext cx="792087" cy="37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4800</a:t>
            </a:r>
            <a:endParaRPr lang="ko-KR" altLang="en-US" dirty="0"/>
          </a:p>
        </p:txBody>
      </p:sp>
      <p:sp>
        <p:nvSpPr>
          <p:cNvPr id="24" name="왼쪽 중괄호 23">
            <a:extLst>
              <a:ext uri="{FF2B5EF4-FFF2-40B4-BE49-F238E27FC236}">
                <a16:creationId xmlns:a16="http://schemas.microsoft.com/office/drawing/2014/main" id="{98D0E0AA-6AA3-401E-8CC5-9FBF4E1086B8}"/>
              </a:ext>
            </a:extLst>
          </p:cNvPr>
          <p:cNvSpPr/>
          <p:nvPr/>
        </p:nvSpPr>
        <p:spPr>
          <a:xfrm rot="5400000">
            <a:off x="8821368" y="1084420"/>
            <a:ext cx="392621" cy="689669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1ADC71A-D30D-488A-8EEC-FFF36C2F6929}"/>
              </a:ext>
            </a:extLst>
          </p:cNvPr>
          <p:cNvSpPr/>
          <p:nvPr/>
        </p:nvSpPr>
        <p:spPr>
          <a:xfrm>
            <a:off x="11583302" y="892160"/>
            <a:ext cx="792087" cy="37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1650</a:t>
            </a:r>
            <a:endParaRPr lang="ko-KR" altLang="en-US" dirty="0"/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B28E3D3D-BB30-4AA2-BC8F-FD0C71E2DD37}"/>
              </a:ext>
            </a:extLst>
          </p:cNvPr>
          <p:cNvSpPr/>
          <p:nvPr/>
        </p:nvSpPr>
        <p:spPr>
          <a:xfrm rot="5400000">
            <a:off x="11783036" y="-836667"/>
            <a:ext cx="392621" cy="4886403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E4E054E-EF82-4BAE-BADE-A74A06EBE09F}"/>
              </a:ext>
            </a:extLst>
          </p:cNvPr>
          <p:cNvSpPr/>
          <p:nvPr/>
        </p:nvSpPr>
        <p:spPr>
          <a:xfrm>
            <a:off x="8621634" y="714880"/>
            <a:ext cx="792087" cy="37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1000</a:t>
            </a:r>
            <a:endParaRPr lang="ko-KR" altLang="en-US" dirty="0"/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81C79DB7-8CCD-46FE-86A2-85BF964187FE}"/>
              </a:ext>
            </a:extLst>
          </p:cNvPr>
          <p:cNvSpPr/>
          <p:nvPr/>
        </p:nvSpPr>
        <p:spPr>
          <a:xfrm rot="18893666">
            <a:off x="8229787" y="5353808"/>
            <a:ext cx="392621" cy="1313079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8614C02-DE26-424E-B7EB-EFF083A3AC09}"/>
              </a:ext>
            </a:extLst>
          </p:cNvPr>
          <p:cNvSpPr/>
          <p:nvPr/>
        </p:nvSpPr>
        <p:spPr>
          <a:xfrm>
            <a:off x="7382080" y="6075240"/>
            <a:ext cx="792087" cy="37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480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18E833-1183-45B4-8714-8037AF0EDF2F}"/>
              </a:ext>
            </a:extLst>
          </p:cNvPr>
          <p:cNvSpPr txBox="1"/>
          <p:nvPr/>
        </p:nvSpPr>
        <p:spPr>
          <a:xfrm>
            <a:off x="7248340" y="661280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 삼각형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B9BE281-3315-4E60-B051-E061E707640B}"/>
              </a:ext>
            </a:extLst>
          </p:cNvPr>
          <p:cNvSpPr/>
          <p:nvPr/>
        </p:nvSpPr>
        <p:spPr>
          <a:xfrm>
            <a:off x="6782571" y="1894772"/>
            <a:ext cx="400263" cy="459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37212FB-DBAB-4F89-9AC6-9F8D0C6B0448}"/>
              </a:ext>
            </a:extLst>
          </p:cNvPr>
          <p:cNvSpPr/>
          <p:nvPr/>
        </p:nvSpPr>
        <p:spPr>
          <a:xfrm>
            <a:off x="6821235" y="2727645"/>
            <a:ext cx="400263" cy="459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0AC338C-74D4-43B1-ACE6-952D4ECC3CD9}"/>
              </a:ext>
            </a:extLst>
          </p:cNvPr>
          <p:cNvSpPr/>
          <p:nvPr/>
        </p:nvSpPr>
        <p:spPr>
          <a:xfrm>
            <a:off x="7596611" y="2690688"/>
            <a:ext cx="400263" cy="459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CDD75C0-3054-47EF-B6B4-9DD9868BE9D6}"/>
              </a:ext>
            </a:extLst>
          </p:cNvPr>
          <p:cNvSpPr/>
          <p:nvPr/>
        </p:nvSpPr>
        <p:spPr>
          <a:xfrm>
            <a:off x="6089676" y="2695555"/>
            <a:ext cx="400263" cy="459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82C0CBD-56E2-4585-B7D5-1415698907E8}"/>
              </a:ext>
            </a:extLst>
          </p:cNvPr>
          <p:cNvSpPr/>
          <p:nvPr/>
        </p:nvSpPr>
        <p:spPr>
          <a:xfrm>
            <a:off x="7599292" y="1875524"/>
            <a:ext cx="400263" cy="459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물생활 (어항) 사진들 몇장 - DVDPrime">
            <a:extLst>
              <a:ext uri="{FF2B5EF4-FFF2-40B4-BE49-F238E27FC236}">
                <a16:creationId xmlns:a16="http://schemas.microsoft.com/office/drawing/2014/main" id="{7237277F-5D5B-4EAE-B274-70B3C353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85" y="4003670"/>
            <a:ext cx="3979429" cy="264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4AA4912-E9C3-4E4D-937F-B08ACAE1170E}"/>
              </a:ext>
            </a:extLst>
          </p:cNvPr>
          <p:cNvCxnSpPr>
            <a:cxnSpLocks/>
            <a:stCxn id="23" idx="3"/>
            <a:endCxn id="1028" idx="0"/>
          </p:cNvCxnSpPr>
          <p:nvPr/>
        </p:nvCxnSpPr>
        <p:spPr>
          <a:xfrm flipH="1">
            <a:off x="3093600" y="2292060"/>
            <a:ext cx="3010999" cy="17116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D7D401D-7D06-499F-9939-EBF6649582E1}"/>
              </a:ext>
            </a:extLst>
          </p:cNvPr>
          <p:cNvSpPr txBox="1"/>
          <p:nvPr/>
        </p:nvSpPr>
        <p:spPr>
          <a:xfrm>
            <a:off x="1225032" y="7043961"/>
            <a:ext cx="29835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 보이는 어항 같은 모양</a:t>
            </a:r>
            <a:endParaRPr lang="en-US" altLang="ko-KR" dirty="0"/>
          </a:p>
          <a:p>
            <a:r>
              <a:rPr lang="ko-KR" altLang="en-US" dirty="0"/>
              <a:t>가로 </a:t>
            </a:r>
            <a:r>
              <a:rPr lang="en-US" altLang="ko-KR" dirty="0"/>
              <a:t>5 </a:t>
            </a:r>
            <a:r>
              <a:rPr lang="ko-KR" altLang="en-US" dirty="0"/>
              <a:t>세로 </a:t>
            </a:r>
            <a:r>
              <a:rPr lang="en-US" altLang="ko-KR" dirty="0"/>
              <a:t>3 </a:t>
            </a:r>
            <a:r>
              <a:rPr lang="ko-KR" altLang="en-US" dirty="0"/>
              <a:t>높이 </a:t>
            </a:r>
            <a:r>
              <a:rPr lang="en-US" altLang="ko-KR" dirty="0"/>
              <a:t>4</a:t>
            </a:r>
          </a:p>
          <a:p>
            <a:r>
              <a:rPr lang="ko-KR" altLang="en-US" dirty="0"/>
              <a:t>아래 거치하는 곳은 </a:t>
            </a:r>
            <a:r>
              <a:rPr lang="en-US" altLang="ko-KR" dirty="0"/>
              <a:t>1(</a:t>
            </a:r>
            <a:r>
              <a:rPr lang="ko-KR" altLang="en-US" dirty="0"/>
              <a:t>총 </a:t>
            </a:r>
            <a:r>
              <a:rPr lang="en-US" altLang="ko-KR" dirty="0"/>
              <a:t>5)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000A53-D10C-450C-A382-F06D57FD8A53}"/>
              </a:ext>
            </a:extLst>
          </p:cNvPr>
          <p:cNvSpPr txBox="1"/>
          <p:nvPr/>
        </p:nvSpPr>
        <p:spPr>
          <a:xfrm>
            <a:off x="1030942" y="8002084"/>
            <a:ext cx="70920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들어있는 것</a:t>
            </a:r>
            <a:r>
              <a:rPr lang="en-US" altLang="ko-KR" dirty="0"/>
              <a:t>: </a:t>
            </a:r>
            <a:r>
              <a:rPr lang="ko-KR" altLang="en-US" dirty="0"/>
              <a:t>홀로그램</a:t>
            </a:r>
            <a:r>
              <a:rPr lang="en-US" altLang="ko-KR" dirty="0"/>
              <a:t>, </a:t>
            </a:r>
            <a:r>
              <a:rPr lang="ko-KR" altLang="en-US" dirty="0"/>
              <a:t>명령어에 인식하는 간단한 것들이 들어있음</a:t>
            </a:r>
            <a:endParaRPr lang="en-US" altLang="ko-KR" dirty="0"/>
          </a:p>
          <a:p>
            <a:r>
              <a:rPr lang="ko-KR" altLang="en-US" dirty="0"/>
              <a:t>이 모든 걸 보지 않으면 다음스테이지로 못 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필요한 것</a:t>
            </a:r>
            <a:r>
              <a:rPr lang="en-US" altLang="ko-KR" dirty="0"/>
              <a:t>: MOVE, </a:t>
            </a:r>
            <a:r>
              <a:rPr lang="ko-KR" altLang="en-US" dirty="0"/>
              <a:t>홀로그램물체</a:t>
            </a:r>
            <a:r>
              <a:rPr lang="en-US" altLang="ko-KR" dirty="0"/>
              <a:t>, </a:t>
            </a:r>
            <a:r>
              <a:rPr lang="ko-KR" altLang="en-US" dirty="0"/>
              <a:t>총</a:t>
            </a:r>
            <a:r>
              <a:rPr lang="en-US" altLang="ko-KR" dirty="0"/>
              <a:t>, MAP, Light, go away</a:t>
            </a:r>
            <a:r>
              <a:rPr lang="ko-KR" altLang="en-US" dirty="0"/>
              <a:t>가 있음</a:t>
            </a:r>
            <a:endParaRPr lang="en-US" alt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0DF7FC1-CB8F-4672-95C2-52C303B6C352}"/>
              </a:ext>
            </a:extLst>
          </p:cNvPr>
          <p:cNvGrpSpPr/>
          <p:nvPr/>
        </p:nvGrpSpPr>
        <p:grpSpPr>
          <a:xfrm>
            <a:off x="5406468" y="4650363"/>
            <a:ext cx="1080000" cy="1806644"/>
            <a:chOff x="5546461" y="4853975"/>
            <a:chExt cx="1080000" cy="180664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CE30684-7CE6-4EFA-8B85-F3F1930A25D0}"/>
                </a:ext>
              </a:extLst>
            </p:cNvPr>
            <p:cNvSpPr/>
            <p:nvPr/>
          </p:nvSpPr>
          <p:spPr>
            <a:xfrm>
              <a:off x="5546461" y="4853975"/>
              <a:ext cx="10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AC69331-7DF6-44F2-B015-A2B058F2AEA9}"/>
                </a:ext>
              </a:extLst>
            </p:cNvPr>
            <p:cNvSpPr/>
            <p:nvPr/>
          </p:nvSpPr>
          <p:spPr>
            <a:xfrm>
              <a:off x="5546461" y="6300619"/>
              <a:ext cx="1080000" cy="36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462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E9BC17B-5458-4299-BCE0-8A23148A5BDF}"/>
              </a:ext>
            </a:extLst>
          </p:cNvPr>
          <p:cNvSpPr txBox="1"/>
          <p:nvPr/>
        </p:nvSpPr>
        <p:spPr>
          <a:xfrm>
            <a:off x="504156" y="2312417"/>
            <a:ext cx="1048716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MOVE</a:t>
            </a:r>
          </a:p>
          <a:p>
            <a:r>
              <a:rPr lang="en-US" altLang="ko-KR" dirty="0"/>
              <a:t>	MOVE</a:t>
            </a:r>
            <a:r>
              <a:rPr lang="ko-KR" altLang="en-US" dirty="0"/>
              <a:t>를 외치면 유리안의 물체가 움직입니다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홀로그램 물체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드론을</a:t>
            </a:r>
            <a:r>
              <a:rPr lang="ko-KR" altLang="en-US" dirty="0"/>
              <a:t> 사용해 홀로그램을 보여 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총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에너지를 사용해 공격합니다</a:t>
            </a:r>
            <a:r>
              <a:rPr lang="en-US" altLang="ko-KR" dirty="0"/>
              <a:t>. </a:t>
            </a:r>
            <a:r>
              <a:rPr lang="ko-KR" altLang="en-US" dirty="0" err="1"/>
              <a:t>고장난</a:t>
            </a:r>
            <a:r>
              <a:rPr lang="ko-KR" altLang="en-US" dirty="0"/>
              <a:t> 전기기구의 전기를 자신의 탄으로 만들어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MAP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현제 위치와 이 연구소의 </a:t>
            </a:r>
            <a:r>
              <a:rPr lang="ko-KR" altLang="en-US" dirty="0" err="1"/>
              <a:t>맵을</a:t>
            </a:r>
            <a:r>
              <a:rPr lang="ko-KR" altLang="en-US" dirty="0"/>
              <a:t> 보여줍니다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Light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이 연구소의 불을 끄고 킬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go away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자신에게 다가오는 물체를 밀어낼 수 있습니다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사람에게는 쓸 수 없습니다</a:t>
            </a:r>
            <a:r>
              <a:rPr lang="en-US" altLang="ko-KR" dirty="0"/>
              <a:t>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5107DA6-F2AB-4893-8F17-F410910C5BD4}"/>
              </a:ext>
            </a:extLst>
          </p:cNvPr>
          <p:cNvSpPr txBox="1"/>
          <p:nvPr/>
        </p:nvSpPr>
        <p:spPr>
          <a:xfrm>
            <a:off x="-1566" y="1310404"/>
            <a:ext cx="5402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Part. 1</a:t>
            </a:r>
            <a:r>
              <a:rPr lang="ko-KR" altLang="en-US" sz="2400" b="1" dirty="0"/>
              <a:t> 표지판에 써져 있는 것들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30308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E9BC17B-5458-4299-BCE0-8A23148A5BDF}"/>
              </a:ext>
            </a:extLst>
          </p:cNvPr>
          <p:cNvSpPr txBox="1"/>
          <p:nvPr/>
        </p:nvSpPr>
        <p:spPr>
          <a:xfrm>
            <a:off x="504156" y="2312417"/>
            <a:ext cx="729879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MOVE</a:t>
            </a:r>
          </a:p>
          <a:p>
            <a:r>
              <a:rPr lang="en-US" altLang="ko-KR" dirty="0"/>
              <a:t>	MOVE</a:t>
            </a:r>
            <a:r>
              <a:rPr lang="ko-KR" altLang="en-US" dirty="0"/>
              <a:t>를 인식하면</a:t>
            </a:r>
            <a:r>
              <a:rPr lang="en-US" altLang="ko-KR" dirty="0"/>
              <a:t> </a:t>
            </a:r>
            <a:r>
              <a:rPr lang="ko-KR" altLang="en-US" dirty="0"/>
              <a:t>물체가 죄 우로 움직입니다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홀로그램 물체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홀로그램 물체 </a:t>
            </a:r>
            <a:r>
              <a:rPr lang="ko-KR" altLang="en-US" dirty="0" err="1"/>
              <a:t>베치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총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주인공이 쓰는 </a:t>
            </a:r>
            <a:r>
              <a:rPr lang="ko-KR" altLang="en-US"/>
              <a:t>총이 전시되어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MAP</a:t>
            </a:r>
          </a:p>
          <a:p>
            <a:r>
              <a:rPr lang="en-US" altLang="ko-KR" dirty="0"/>
              <a:t>	</a:t>
            </a:r>
            <a:r>
              <a:rPr lang="ko-KR" altLang="en-US" dirty="0" err="1"/>
              <a:t>맵이</a:t>
            </a:r>
            <a:r>
              <a:rPr lang="ko-KR" altLang="en-US" dirty="0"/>
              <a:t> </a:t>
            </a:r>
            <a:r>
              <a:rPr lang="en-US" altLang="ko-KR" dirty="0"/>
              <a:t>45</a:t>
            </a:r>
            <a:r>
              <a:rPr lang="ko-KR" altLang="en-US" dirty="0"/>
              <a:t>각도로 </a:t>
            </a:r>
            <a:r>
              <a:rPr lang="ko-KR" altLang="en-US" dirty="0" err="1"/>
              <a:t>누워져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Light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유리안에 전등이 있어 그걸 컨트롤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go away</a:t>
            </a:r>
          </a:p>
          <a:p>
            <a:r>
              <a:rPr lang="en-US" altLang="ko-KR" dirty="0"/>
              <a:t>	go away</a:t>
            </a:r>
            <a:r>
              <a:rPr lang="ko-KR" altLang="en-US" dirty="0"/>
              <a:t>를 인식하면 유리안에 있는 오브젝트가 밀려납니다</a:t>
            </a:r>
            <a:r>
              <a:rPr lang="en-US" altLang="ko-KR" dirty="0"/>
              <a:t>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5107DA6-F2AB-4893-8F17-F410910C5BD4}"/>
              </a:ext>
            </a:extLst>
          </p:cNvPr>
          <p:cNvSpPr txBox="1"/>
          <p:nvPr/>
        </p:nvSpPr>
        <p:spPr>
          <a:xfrm>
            <a:off x="-1566" y="1310404"/>
            <a:ext cx="5402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Part. 1 </a:t>
            </a:r>
            <a:r>
              <a:rPr lang="ko-KR" altLang="en-US" sz="2400" b="1" dirty="0"/>
              <a:t>유리 안에서 일어나는 일들</a:t>
            </a:r>
            <a:endParaRPr lang="en-US" altLang="ko-KR" sz="2400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7F0E7AA-2871-408E-AF44-F997266D5356}"/>
              </a:ext>
            </a:extLst>
          </p:cNvPr>
          <p:cNvCxnSpPr/>
          <p:nvPr/>
        </p:nvCxnSpPr>
        <p:spPr>
          <a:xfrm>
            <a:off x="5064182" y="4698811"/>
            <a:ext cx="504056" cy="100811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/2 액자 2"/>
          <p:cNvSpPr/>
          <p:nvPr/>
        </p:nvSpPr>
        <p:spPr>
          <a:xfrm rot="5400000">
            <a:off x="9712622" y="2070387"/>
            <a:ext cx="4955113" cy="4313927"/>
          </a:xfrm>
          <a:prstGeom prst="halfFrame">
            <a:avLst>
              <a:gd name="adj1" fmla="val 9800"/>
              <a:gd name="adj2" fmla="val 8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912869" y="1726422"/>
            <a:ext cx="3120347" cy="24482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rot="2935406">
            <a:off x="7999925" y="3772867"/>
            <a:ext cx="6576106" cy="2384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403149" y="2798156"/>
            <a:ext cx="2081997" cy="15841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 rot="19153278">
            <a:off x="9294720" y="4871403"/>
            <a:ext cx="936104" cy="753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2697391">
            <a:off x="8340594" y="4788838"/>
            <a:ext cx="1638182" cy="13035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866237" y="1749506"/>
            <a:ext cx="2496277" cy="8640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056219" y="1956734"/>
            <a:ext cx="2028226" cy="84142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시작지점</a:t>
            </a:r>
          </a:p>
        </p:txBody>
      </p:sp>
      <p:cxnSp>
        <p:nvCxnSpPr>
          <p:cNvPr id="46" name="직선 화살표 연결선 45"/>
          <p:cNvCxnSpPr>
            <a:stCxn id="45" idx="3"/>
            <a:endCxn id="44" idx="1"/>
          </p:cNvCxnSpPr>
          <p:nvPr/>
        </p:nvCxnSpPr>
        <p:spPr>
          <a:xfrm flipV="1">
            <a:off x="5084446" y="2181555"/>
            <a:ext cx="1781791" cy="19589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11091113" y="1801381"/>
            <a:ext cx="2394033" cy="57606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</a:t>
            </a:r>
            <a:r>
              <a:rPr lang="en-US" altLang="ko-KR" dirty="0"/>
              <a:t>(</a:t>
            </a:r>
            <a:r>
              <a:rPr lang="ko-KR" altLang="en-US" dirty="0"/>
              <a:t>관계자 출입 공간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6870300" y="1722776"/>
            <a:ext cx="1802545" cy="8908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>
            <a:endCxn id="48" idx="3"/>
          </p:cNvCxnSpPr>
          <p:nvPr/>
        </p:nvCxnSpPr>
        <p:spPr>
          <a:xfrm flipH="1">
            <a:off x="8672844" y="2048875"/>
            <a:ext cx="2561878" cy="11931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923399" y="3598628"/>
            <a:ext cx="1716191" cy="57606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높은 벽</a:t>
            </a:r>
          </a:p>
        </p:txBody>
      </p:sp>
      <p:cxnSp>
        <p:nvCxnSpPr>
          <p:cNvPr id="51" name="직선 화살표 연결선 50"/>
          <p:cNvCxnSpPr>
            <a:stCxn id="50" idx="3"/>
            <a:endCxn id="48" idx="3"/>
          </p:cNvCxnSpPr>
          <p:nvPr/>
        </p:nvCxnSpPr>
        <p:spPr>
          <a:xfrm flipV="1">
            <a:off x="5639590" y="2168190"/>
            <a:ext cx="3033255" cy="171847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Picture 2" descr="잠깐만 회사 좀 관두고 올게 &amp;lt; 이백자 칼럼 &amp;lt; 일반칼럼 &amp;lt; 기사본문 - 오피니언타임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508" y="4212774"/>
            <a:ext cx="2576336" cy="175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21695" y="6272857"/>
            <a:ext cx="40687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강조하고 싶은 것</a:t>
            </a:r>
            <a:endParaRPr lang="en-US" altLang="ko-KR" b="1" dirty="0"/>
          </a:p>
          <a:p>
            <a:r>
              <a:rPr lang="en-US" altLang="ko-KR" dirty="0"/>
              <a:t>-</a:t>
            </a:r>
            <a:r>
              <a:rPr lang="ko-KR" altLang="en-US" dirty="0"/>
              <a:t>큰 크기로 보여주는 웅장함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간단한 조작법 학습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높은 벽 뒤에 공간에 대한 호기심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명령어를 써서 움직이는 것을 연구함</a:t>
            </a:r>
            <a:endParaRPr lang="en-US" altLang="ko-KR" dirty="0"/>
          </a:p>
        </p:txBody>
      </p:sp>
      <p:sp>
        <p:nvSpPr>
          <p:cNvPr id="54" name="TextBox 53"/>
          <p:cNvSpPr txBox="1"/>
          <p:nvPr/>
        </p:nvSpPr>
        <p:spPr>
          <a:xfrm>
            <a:off x="4329634" y="5930564"/>
            <a:ext cx="51555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어떤 곳인가</a:t>
            </a:r>
            <a:r>
              <a:rPr lang="en-US" altLang="ko-KR" b="1" dirty="0"/>
              <a:t>?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표면적으로 연구하는 곳</a:t>
            </a:r>
            <a:endParaRPr lang="en-US" altLang="ko-KR" dirty="0"/>
          </a:p>
          <a:p>
            <a:r>
              <a:rPr lang="en-US" altLang="ko-KR" dirty="0"/>
              <a:t>   (</a:t>
            </a:r>
            <a:r>
              <a:rPr lang="ko-KR" altLang="en-US" dirty="0"/>
              <a:t>아버지의 죽음 이후 가장 의심하는 곳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아직 연구 중이라 작동 </a:t>
            </a:r>
            <a:r>
              <a:rPr lang="en-US" altLang="ko-KR" dirty="0"/>
              <a:t>X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회사 쪽 에서도 중요 프로젝트 연구하는 곳이라</a:t>
            </a:r>
            <a:endParaRPr lang="en-US" altLang="ko-KR" dirty="0"/>
          </a:p>
          <a:p>
            <a:r>
              <a:rPr lang="ko-KR" altLang="en-US" dirty="0"/>
              <a:t>   회사와 연락이 두절되어 있을 때가 많음 </a:t>
            </a:r>
            <a:endParaRPr lang="en-US" altLang="ko-KR" dirty="0"/>
          </a:p>
        </p:txBody>
      </p:sp>
      <p:sp>
        <p:nvSpPr>
          <p:cNvPr id="21" name="TextBox 20"/>
          <p:cNvSpPr txBox="1"/>
          <p:nvPr/>
        </p:nvSpPr>
        <p:spPr>
          <a:xfrm>
            <a:off x="-1566" y="1310403"/>
            <a:ext cx="305778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Part. 1</a:t>
            </a:r>
            <a:r>
              <a:rPr lang="ko-KR" altLang="en-US" sz="2400" b="1" dirty="0"/>
              <a:t> 설정</a:t>
            </a:r>
            <a:endParaRPr lang="en-US" altLang="ko-KR" sz="2400" b="1" dirty="0"/>
          </a:p>
          <a:p>
            <a:endParaRPr lang="en-US" altLang="ko-KR" b="1" dirty="0"/>
          </a:p>
          <a:p>
            <a:r>
              <a:rPr lang="ko-KR" altLang="en-US" dirty="0"/>
              <a:t>주말이라 직원은 없고</a:t>
            </a:r>
            <a:endParaRPr lang="en-US" altLang="ko-KR" dirty="0"/>
          </a:p>
          <a:p>
            <a:r>
              <a:rPr lang="ko-KR" altLang="en-US" dirty="0"/>
              <a:t>지금 연구소에는 주인공이랑 주인공의 </a:t>
            </a:r>
            <a:r>
              <a:rPr lang="en-US" altLang="ko-KR" dirty="0"/>
              <a:t>AI</a:t>
            </a:r>
            <a:r>
              <a:rPr lang="ko-KR" altLang="en-US" dirty="0"/>
              <a:t>만 있다는 </a:t>
            </a:r>
            <a:endParaRPr lang="en-US" altLang="ko-KR" dirty="0"/>
          </a:p>
          <a:p>
            <a:r>
              <a:rPr lang="ko-KR" altLang="en-US" dirty="0"/>
              <a:t>설정 주인공의 </a:t>
            </a:r>
            <a:r>
              <a:rPr lang="en-US" altLang="ko-KR" dirty="0"/>
              <a:t>AI</a:t>
            </a:r>
            <a:r>
              <a:rPr lang="ko-KR" altLang="en-US" dirty="0"/>
              <a:t>가 하나씩 설명하면서 지금 연구 중인 것을 알려준다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전부 보면 이동 가능</a:t>
            </a:r>
            <a:endParaRPr lang="en-US" altLang="ko-KR" dirty="0"/>
          </a:p>
        </p:txBody>
      </p:sp>
      <p:sp>
        <p:nvSpPr>
          <p:cNvPr id="2" name="타원 1"/>
          <p:cNvSpPr/>
          <p:nvPr/>
        </p:nvSpPr>
        <p:spPr>
          <a:xfrm>
            <a:off x="7238762" y="2279500"/>
            <a:ext cx="170594" cy="195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7686274" y="1801175"/>
            <a:ext cx="170594" cy="195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174322" y="1852985"/>
            <a:ext cx="170594" cy="195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6480820" y="189352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39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-1566" y="1310404"/>
            <a:ext cx="3057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Part. 1</a:t>
            </a:r>
            <a:r>
              <a:rPr lang="ko-KR" altLang="en-US" sz="2400" b="1" dirty="0"/>
              <a:t> 리소스</a:t>
            </a:r>
            <a:endParaRPr lang="en-US" altLang="ko-KR" sz="2400" b="1" dirty="0"/>
          </a:p>
          <a:p>
            <a:r>
              <a:rPr lang="en-US" altLang="ko-KR" dirty="0">
                <a:hlinkClick r:id="" action="ppaction://hlinkshowjump?jump=previousslide"/>
              </a:rPr>
              <a:t>Part 1 </a:t>
            </a:r>
            <a:r>
              <a:rPr lang="ko-KR" altLang="en-US" dirty="0">
                <a:hlinkClick r:id="" action="ppaction://hlinkshowjump?jump=previousslide"/>
              </a:rPr>
              <a:t>설정 참고</a:t>
            </a:r>
            <a:endParaRPr lang="ko-KR" altLang="en-US" dirty="0"/>
          </a:p>
          <a:p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518E59-136F-406B-AD0E-4D9D60B32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517" y="2122860"/>
            <a:ext cx="2762412" cy="207996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E481189-82CA-4B02-AE5C-027A5D0408F0}"/>
              </a:ext>
            </a:extLst>
          </p:cNvPr>
          <p:cNvSpPr txBox="1"/>
          <p:nvPr/>
        </p:nvSpPr>
        <p:spPr>
          <a:xfrm>
            <a:off x="-1566" y="2101606"/>
            <a:ext cx="386997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설명 써져 있는 표지판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b="1" dirty="0"/>
              <a:t>2. </a:t>
            </a:r>
            <a:r>
              <a:rPr lang="ko-KR" altLang="en-US" b="1" dirty="0" err="1"/>
              <a:t>무빙워크</a:t>
            </a:r>
            <a:endParaRPr lang="en-US" altLang="ko-KR" b="1" dirty="0"/>
          </a:p>
          <a:p>
            <a:r>
              <a:rPr lang="ko-KR" altLang="en-US" dirty="0"/>
              <a:t>유리관 안에 있는 것으로</a:t>
            </a:r>
            <a:endParaRPr lang="en-US" altLang="ko-KR" dirty="0"/>
          </a:p>
          <a:p>
            <a:r>
              <a:rPr lang="en-US" altLang="ko-KR" dirty="0"/>
              <a:t>Move </a:t>
            </a:r>
            <a:r>
              <a:rPr lang="ko-KR" altLang="en-US" dirty="0"/>
              <a:t>명령어 이용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방향이 뚫려 있고 정사각형의 모양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3. </a:t>
            </a:r>
            <a:r>
              <a:rPr lang="ko-KR" altLang="en-US" b="1" dirty="0" err="1"/>
              <a:t>드론</a:t>
            </a:r>
            <a:r>
              <a:rPr lang="en-US" altLang="ko-KR" b="1" dirty="0"/>
              <a:t>(</a:t>
            </a:r>
            <a:r>
              <a:rPr lang="ko-KR" altLang="en-US" b="1" dirty="0"/>
              <a:t>이미 </a:t>
            </a:r>
            <a:r>
              <a:rPr lang="ko-KR" altLang="en-US" b="1" dirty="0" err="1"/>
              <a:t>있는거</a:t>
            </a:r>
            <a:r>
              <a:rPr lang="ko-KR" altLang="en-US" b="1" dirty="0"/>
              <a:t> 활용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r>
              <a:rPr lang="en-US" altLang="ko-KR" b="1" dirty="0"/>
              <a:t>4.</a:t>
            </a:r>
            <a:r>
              <a:rPr lang="ko-KR" altLang="en-US" b="1" dirty="0"/>
              <a:t>경첩으로 되어 있는 쇠 문</a:t>
            </a:r>
            <a:endParaRPr lang="en-US" altLang="ko-KR" b="1" dirty="0"/>
          </a:p>
          <a:p>
            <a:endParaRPr lang="en-US" altLang="ko-KR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2F0ADAA-4290-48A3-B025-D377C5E41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309" y="5653824"/>
            <a:ext cx="2581635" cy="1714739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0D93F6A7-4CF3-4A4E-A6F5-046BD2BB2C2F}"/>
              </a:ext>
            </a:extLst>
          </p:cNvPr>
          <p:cNvGrpSpPr/>
          <p:nvPr/>
        </p:nvGrpSpPr>
        <p:grpSpPr>
          <a:xfrm>
            <a:off x="8977729" y="5537513"/>
            <a:ext cx="628272" cy="628271"/>
            <a:chOff x="5535457" y="5131089"/>
            <a:chExt cx="628272" cy="62827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58BF5FF-8793-43ED-A9A9-8EBEE0C09A39}"/>
                </a:ext>
              </a:extLst>
            </p:cNvPr>
            <p:cNvSpPr/>
            <p:nvPr/>
          </p:nvSpPr>
          <p:spPr>
            <a:xfrm>
              <a:off x="5535458" y="5131089"/>
              <a:ext cx="628271" cy="6282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L 도형 16">
              <a:extLst>
                <a:ext uri="{FF2B5EF4-FFF2-40B4-BE49-F238E27FC236}">
                  <a16:creationId xmlns:a16="http://schemas.microsoft.com/office/drawing/2014/main" id="{F9841597-8EED-4078-A341-40F2CB6003B4}"/>
                </a:ext>
              </a:extLst>
            </p:cNvPr>
            <p:cNvSpPr/>
            <p:nvPr/>
          </p:nvSpPr>
          <p:spPr>
            <a:xfrm>
              <a:off x="5535457" y="5517232"/>
              <a:ext cx="242128" cy="242128"/>
            </a:xfrm>
            <a:prstGeom prst="corner">
              <a:avLst>
                <a:gd name="adj1" fmla="val 22486"/>
                <a:gd name="adj2" fmla="val 2460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L 도형 54">
              <a:extLst>
                <a:ext uri="{FF2B5EF4-FFF2-40B4-BE49-F238E27FC236}">
                  <a16:creationId xmlns:a16="http://schemas.microsoft.com/office/drawing/2014/main" id="{030AD662-8512-4C3C-B068-17F9F0D69479}"/>
                </a:ext>
              </a:extLst>
            </p:cNvPr>
            <p:cNvSpPr/>
            <p:nvPr/>
          </p:nvSpPr>
          <p:spPr>
            <a:xfrm rot="5400000">
              <a:off x="5535457" y="5131090"/>
              <a:ext cx="242128" cy="242128"/>
            </a:xfrm>
            <a:prstGeom prst="corner">
              <a:avLst>
                <a:gd name="adj1" fmla="val 22486"/>
                <a:gd name="adj2" fmla="val 2460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L 도형 55">
              <a:extLst>
                <a:ext uri="{FF2B5EF4-FFF2-40B4-BE49-F238E27FC236}">
                  <a16:creationId xmlns:a16="http://schemas.microsoft.com/office/drawing/2014/main" id="{65D502E9-B59B-4DEF-B127-4425EBD50B26}"/>
                </a:ext>
              </a:extLst>
            </p:cNvPr>
            <p:cNvSpPr/>
            <p:nvPr/>
          </p:nvSpPr>
          <p:spPr>
            <a:xfrm rot="16200000">
              <a:off x="5921600" y="5517232"/>
              <a:ext cx="242128" cy="242128"/>
            </a:xfrm>
            <a:prstGeom prst="corner">
              <a:avLst>
                <a:gd name="adj1" fmla="val 22486"/>
                <a:gd name="adj2" fmla="val 2460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L 도형 56">
              <a:extLst>
                <a:ext uri="{FF2B5EF4-FFF2-40B4-BE49-F238E27FC236}">
                  <a16:creationId xmlns:a16="http://schemas.microsoft.com/office/drawing/2014/main" id="{EC175A95-9B15-4679-A40A-5C7DDACC7D29}"/>
                </a:ext>
              </a:extLst>
            </p:cNvPr>
            <p:cNvSpPr/>
            <p:nvPr/>
          </p:nvSpPr>
          <p:spPr>
            <a:xfrm rot="10800000">
              <a:off x="5921601" y="5131089"/>
              <a:ext cx="242128" cy="242128"/>
            </a:xfrm>
            <a:prstGeom prst="corner">
              <a:avLst>
                <a:gd name="adj1" fmla="val 22486"/>
                <a:gd name="adj2" fmla="val 2460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계단 난간">
            <a:extLst>
              <a:ext uri="{FF2B5EF4-FFF2-40B4-BE49-F238E27FC236}">
                <a16:creationId xmlns:a16="http://schemas.microsoft.com/office/drawing/2014/main" id="{6FFFCDCA-109B-4538-B7B4-7A5D5884C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70" b="89943" l="977" r="89844">
                        <a14:foregroundMark x1="81055" y1="35632" x2="977" y2="52874"/>
                        <a14:foregroundMark x1="2539" y1="57759" x2="2930" y2="66954"/>
                        <a14:foregroundMark x1="7617" y1="56897" x2="65234" y2="49138"/>
                        <a14:foregroundMark x1="75586" y1="45402" x2="60742" y2="50287"/>
                        <a14:foregroundMark x1="69336" y1="47414" x2="62109" y2="52874"/>
                        <a14:foregroundMark x1="80273" y1="40230" x2="76953" y2="50862"/>
                        <a14:foregroundMark x1="77539" y1="52586" x2="49414" y2="61782"/>
                        <a14:foregroundMark x1="60352" y1="58621" x2="18555" y2="66379"/>
                        <a14:foregroundMark x1="29297" y1="60345" x2="5859" y2="64943"/>
                        <a14:foregroundMark x1="7617" y1="60920" x2="12109" y2="58621"/>
                        <a14:foregroundMark x1="21289" y1="63793" x2="52734" y2="62069"/>
                        <a14:foregroundMark x1="52734" y1="62069" x2="64648" y2="64943"/>
                        <a14:foregroundMark x1="65820" y1="70115" x2="75195" y2="660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230" y="6084229"/>
            <a:ext cx="1904735" cy="129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액자 23">
            <a:extLst>
              <a:ext uri="{FF2B5EF4-FFF2-40B4-BE49-F238E27FC236}">
                <a16:creationId xmlns:a16="http://schemas.microsoft.com/office/drawing/2014/main" id="{309C4C6A-6E5E-4702-B5BC-993A9F4B2337}"/>
              </a:ext>
            </a:extLst>
          </p:cNvPr>
          <p:cNvSpPr/>
          <p:nvPr/>
        </p:nvSpPr>
        <p:spPr>
          <a:xfrm>
            <a:off x="8569052" y="5120729"/>
            <a:ext cx="5256584" cy="2804840"/>
          </a:xfrm>
          <a:prstGeom prst="frame">
            <a:avLst>
              <a:gd name="adj1" fmla="val 745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액자 57">
            <a:extLst>
              <a:ext uri="{FF2B5EF4-FFF2-40B4-BE49-F238E27FC236}">
                <a16:creationId xmlns:a16="http://schemas.microsoft.com/office/drawing/2014/main" id="{089E9F2A-9BB1-46E8-A1F4-FC9C4573AAB6}"/>
              </a:ext>
            </a:extLst>
          </p:cNvPr>
          <p:cNvSpPr/>
          <p:nvPr/>
        </p:nvSpPr>
        <p:spPr>
          <a:xfrm>
            <a:off x="6926164" y="1880369"/>
            <a:ext cx="3201118" cy="2376264"/>
          </a:xfrm>
          <a:prstGeom prst="frame">
            <a:avLst>
              <a:gd name="adj1" fmla="val 745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860596F-039B-49D1-A6C1-87309E12B5A8}"/>
              </a:ext>
            </a:extLst>
          </p:cNvPr>
          <p:cNvSpPr/>
          <p:nvPr/>
        </p:nvSpPr>
        <p:spPr>
          <a:xfrm>
            <a:off x="7839762" y="2600449"/>
            <a:ext cx="504056" cy="671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AE2380F4-AFF8-4F43-8779-5423FA3D214E}"/>
              </a:ext>
            </a:extLst>
          </p:cNvPr>
          <p:cNvSpPr/>
          <p:nvPr/>
        </p:nvSpPr>
        <p:spPr>
          <a:xfrm>
            <a:off x="7938956" y="5097803"/>
            <a:ext cx="504056" cy="671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0E0FEFD-09EF-4DA4-946F-4C60B9AC11B3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8343819" y="2935983"/>
            <a:ext cx="514813" cy="298231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총탄 관통&amp;#39;으로 사망한 경찰관, 과거 &amp;quot;야간근무 힘들다&amp;quot; - 노컷뉴스">
            <a:extLst>
              <a:ext uri="{FF2B5EF4-FFF2-40B4-BE49-F238E27FC236}">
                <a16:creationId xmlns:a16="http://schemas.microsoft.com/office/drawing/2014/main" id="{4F290BAC-C291-4BAC-8A3F-72E93F98F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1347" y="2600449"/>
            <a:ext cx="1473597" cy="194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액자 60">
            <a:extLst>
              <a:ext uri="{FF2B5EF4-FFF2-40B4-BE49-F238E27FC236}">
                <a16:creationId xmlns:a16="http://schemas.microsoft.com/office/drawing/2014/main" id="{F6145472-1DDF-4488-9F31-46B0BE61B056}"/>
              </a:ext>
            </a:extLst>
          </p:cNvPr>
          <p:cNvSpPr/>
          <p:nvPr/>
        </p:nvSpPr>
        <p:spPr>
          <a:xfrm>
            <a:off x="11674042" y="2213943"/>
            <a:ext cx="2208375" cy="2804840"/>
          </a:xfrm>
          <a:prstGeom prst="frame">
            <a:avLst>
              <a:gd name="adj1" fmla="val 745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2A8D3A45-693F-42A2-A7B1-5DECF987CE1C}"/>
              </a:ext>
            </a:extLst>
          </p:cNvPr>
          <p:cNvSpPr/>
          <p:nvPr/>
        </p:nvSpPr>
        <p:spPr>
          <a:xfrm>
            <a:off x="11071610" y="2209004"/>
            <a:ext cx="504056" cy="671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526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rot="2935406">
            <a:off x="7999925" y="3772867"/>
            <a:ext cx="6576106" cy="2384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963188" y="1760729"/>
            <a:ext cx="3120347" cy="24482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>
            <a:off x="9045255" y="1703059"/>
            <a:ext cx="1248138" cy="2462960"/>
          </a:xfrm>
          <a:prstGeom prst="triangle">
            <a:avLst>
              <a:gd name="adj" fmla="val 824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403149" y="2798156"/>
            <a:ext cx="2081997" cy="15841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 rot="19153278">
            <a:off x="9294720" y="4871403"/>
            <a:ext cx="936104" cy="753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2697391">
            <a:off x="8340594" y="4798012"/>
            <a:ext cx="1638182" cy="13035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1695" y="6510592"/>
            <a:ext cx="42322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강조하고 싶은 것</a:t>
            </a:r>
            <a:endParaRPr lang="en-US" altLang="ko-KR" b="1" dirty="0"/>
          </a:p>
          <a:p>
            <a:r>
              <a:rPr lang="en-US" altLang="ko-KR" dirty="0"/>
              <a:t>-</a:t>
            </a:r>
            <a:r>
              <a:rPr lang="ko-KR" altLang="en-US" dirty="0"/>
              <a:t>새로운 세계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밖과는 다른 느낌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뭔가 숨겨져 있다는 것을 강조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가방에 있던 총을 꺼내 전투 준비를 함</a:t>
            </a:r>
            <a:endParaRPr lang="en-US" altLang="ko-KR" dirty="0"/>
          </a:p>
        </p:txBody>
      </p:sp>
      <p:sp>
        <p:nvSpPr>
          <p:cNvPr id="54" name="TextBox 53"/>
          <p:cNvSpPr txBox="1"/>
          <p:nvPr/>
        </p:nvSpPr>
        <p:spPr>
          <a:xfrm>
            <a:off x="4329633" y="5930565"/>
            <a:ext cx="38379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어떤 곳인가</a:t>
            </a:r>
            <a:r>
              <a:rPr lang="en-US" altLang="ko-KR" b="1" dirty="0"/>
              <a:t>?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연구소의 어두운 부분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아버지의 죽음과 관련 있다는 것이</a:t>
            </a:r>
            <a:endParaRPr lang="en-US" altLang="ko-KR" dirty="0"/>
          </a:p>
          <a:p>
            <a:r>
              <a:rPr lang="ko-KR" altLang="en-US" dirty="0"/>
              <a:t>   심증에서 확증으로 바뀜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아직 완성 되지 않았다고 알려진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홀로그램이 움직임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첫 전투 공간</a:t>
            </a:r>
            <a:endParaRPr lang="en-US" altLang="ko-KR" dirty="0"/>
          </a:p>
        </p:txBody>
      </p:sp>
      <p:sp>
        <p:nvSpPr>
          <p:cNvPr id="18" name="1/2 액자 17"/>
          <p:cNvSpPr/>
          <p:nvPr/>
        </p:nvSpPr>
        <p:spPr>
          <a:xfrm rot="5400000">
            <a:off x="9712622" y="2070387"/>
            <a:ext cx="4955113" cy="4313927"/>
          </a:xfrm>
          <a:prstGeom prst="halfFrame">
            <a:avLst>
              <a:gd name="adj1" fmla="val 9800"/>
              <a:gd name="adj2" fmla="val 8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H="1">
            <a:off x="9001100" y="1703059"/>
            <a:ext cx="1032114" cy="24629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827" y="1187416"/>
            <a:ext cx="20542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이랜드통합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429" y="4234475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3880404" y="3345478"/>
            <a:ext cx="2028226" cy="84142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AI</a:t>
            </a:r>
            <a:r>
              <a:rPr lang="ko-KR" altLang="en-US" dirty="0"/>
              <a:t>와 전투 장소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193853" y="2725881"/>
            <a:ext cx="1728192" cy="114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21" idx="3"/>
          </p:cNvCxnSpPr>
          <p:nvPr/>
        </p:nvCxnSpPr>
        <p:spPr>
          <a:xfrm flipV="1">
            <a:off x="5908630" y="3345479"/>
            <a:ext cx="2174690" cy="42071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1566" y="1310403"/>
            <a:ext cx="30577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Part. 2</a:t>
            </a:r>
            <a:r>
              <a:rPr lang="ko-KR" altLang="en-US" sz="2400" b="1" dirty="0"/>
              <a:t> 설정</a:t>
            </a:r>
          </a:p>
          <a:p>
            <a:r>
              <a:rPr lang="ko-KR" altLang="en-US" dirty="0"/>
              <a:t>비밀공간을 찾은 주인공은</a:t>
            </a:r>
            <a:endParaRPr lang="en-US" altLang="ko-KR" dirty="0"/>
          </a:p>
          <a:p>
            <a:r>
              <a:rPr lang="ko-KR" altLang="en-US" dirty="0"/>
              <a:t>여기에 무언가 더 숨겨진 것이 있는 지 알아보기 위해 더 깊은 안쪽으로 간다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" name="타원 1"/>
          <p:cNvSpPr/>
          <p:nvPr/>
        </p:nvSpPr>
        <p:spPr>
          <a:xfrm>
            <a:off x="9037794" y="3493255"/>
            <a:ext cx="379320" cy="3793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658379" y="1468419"/>
            <a:ext cx="2028226" cy="84142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정비장소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>
            <a:off x="7848972" y="2590299"/>
            <a:ext cx="1800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9287292" y="1968591"/>
            <a:ext cx="379320" cy="3793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1026" idx="1"/>
          </p:cNvCxnSpPr>
          <p:nvPr/>
        </p:nvCxnSpPr>
        <p:spPr>
          <a:xfrm flipH="1">
            <a:off x="9476952" y="1620009"/>
            <a:ext cx="1786874" cy="53824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963188" y="1717749"/>
            <a:ext cx="597752" cy="872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866291" y="2468681"/>
            <a:ext cx="2028226" cy="84142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공격하는 </a:t>
            </a:r>
            <a:endParaRPr lang="en-US" altLang="ko-KR"/>
          </a:p>
          <a:p>
            <a:pPr algn="ctr"/>
            <a:r>
              <a:rPr lang="en-US" altLang="ko-KR"/>
              <a:t>AI</a:t>
            </a:r>
            <a:r>
              <a:rPr lang="ko-KR" altLang="en-US" dirty="0" err="1"/>
              <a:t>격리장</a:t>
            </a:r>
            <a:endParaRPr lang="ko-KR" altLang="en-US" dirty="0"/>
          </a:p>
        </p:txBody>
      </p:sp>
      <p:sp>
        <p:nvSpPr>
          <p:cNvPr id="31" name="왼쪽 중괄호 30">
            <a:extLst>
              <a:ext uri="{FF2B5EF4-FFF2-40B4-BE49-F238E27FC236}">
                <a16:creationId xmlns:a16="http://schemas.microsoft.com/office/drawing/2014/main" id="{F51721DD-2F9A-4F91-82F2-3078CBCD983C}"/>
              </a:ext>
            </a:extLst>
          </p:cNvPr>
          <p:cNvSpPr/>
          <p:nvPr/>
        </p:nvSpPr>
        <p:spPr>
          <a:xfrm>
            <a:off x="8528069" y="1749794"/>
            <a:ext cx="392621" cy="763042"/>
          </a:xfrm>
          <a:prstGeom prst="leftBrace">
            <a:avLst>
              <a:gd name="adj1" fmla="val 8333"/>
              <a:gd name="adj2" fmla="val 2803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7909879-47CB-4941-AB45-630C64CDF6EE}"/>
              </a:ext>
            </a:extLst>
          </p:cNvPr>
          <p:cNvSpPr/>
          <p:nvPr/>
        </p:nvSpPr>
        <p:spPr>
          <a:xfrm>
            <a:off x="7651368" y="1807412"/>
            <a:ext cx="792087" cy="37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4977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18DAA66E-571D-4C5D-BA55-0836D77A850B}"/>
              </a:ext>
            </a:extLst>
          </p:cNvPr>
          <p:cNvSpPr txBox="1"/>
          <p:nvPr/>
        </p:nvSpPr>
        <p:spPr>
          <a:xfrm>
            <a:off x="504156" y="2312417"/>
            <a:ext cx="33634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 배치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위는 한 마리</a:t>
            </a:r>
            <a:endParaRPr lang="en-US" altLang="ko-KR" dirty="0"/>
          </a:p>
          <a:p>
            <a:r>
              <a:rPr lang="ko-KR" altLang="en-US" dirty="0"/>
              <a:t>아래는 원거리 </a:t>
            </a:r>
            <a:r>
              <a:rPr lang="en-US" altLang="ko-KR" dirty="0"/>
              <a:t>2</a:t>
            </a:r>
            <a:r>
              <a:rPr lang="ko-KR" altLang="en-US" dirty="0"/>
              <a:t>명 근거리 </a:t>
            </a:r>
            <a:r>
              <a:rPr lang="en-US" altLang="ko-KR" dirty="0"/>
              <a:t>3</a:t>
            </a:r>
            <a:r>
              <a:rPr lang="ko-KR" altLang="en-US" dirty="0"/>
              <a:t>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Light </a:t>
            </a:r>
            <a:r>
              <a:rPr lang="ko-KR" altLang="en-US" dirty="0"/>
              <a:t>명령어 사용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화살표에 가면 문을 열 수 있음</a:t>
            </a:r>
            <a:endParaRPr lang="en-US" altLang="ko-K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2603F-EA13-4502-A95F-EF538D795828}"/>
              </a:ext>
            </a:extLst>
          </p:cNvPr>
          <p:cNvSpPr txBox="1"/>
          <p:nvPr/>
        </p:nvSpPr>
        <p:spPr>
          <a:xfrm>
            <a:off x="-1566" y="1310404"/>
            <a:ext cx="5402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Part. 2 </a:t>
            </a:r>
            <a:r>
              <a:rPr lang="ko-KR" altLang="en-US" sz="2400" b="1" dirty="0"/>
              <a:t>개발 부분</a:t>
            </a:r>
            <a:endParaRPr lang="en-US" altLang="ko-KR" sz="24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0F94CE-449B-4C0E-AC4D-029B723251D1}"/>
              </a:ext>
            </a:extLst>
          </p:cNvPr>
          <p:cNvSpPr/>
          <p:nvPr/>
        </p:nvSpPr>
        <p:spPr>
          <a:xfrm rot="2935406">
            <a:off x="7999925" y="3772867"/>
            <a:ext cx="6576106" cy="2384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519C17B-1776-4DAF-A5E4-84F72A35F04A}"/>
              </a:ext>
            </a:extLst>
          </p:cNvPr>
          <p:cNvSpPr/>
          <p:nvPr/>
        </p:nvSpPr>
        <p:spPr>
          <a:xfrm>
            <a:off x="6963189" y="1717749"/>
            <a:ext cx="3120347" cy="24482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1A23D933-137C-435E-A63F-F9816691A158}"/>
              </a:ext>
            </a:extLst>
          </p:cNvPr>
          <p:cNvSpPr/>
          <p:nvPr/>
        </p:nvSpPr>
        <p:spPr>
          <a:xfrm>
            <a:off x="9045255" y="1703059"/>
            <a:ext cx="1248138" cy="2462960"/>
          </a:xfrm>
          <a:prstGeom prst="triangle">
            <a:avLst>
              <a:gd name="adj" fmla="val 824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0963D10-719B-4A27-98DE-B06F3CA8E71B}"/>
              </a:ext>
            </a:extLst>
          </p:cNvPr>
          <p:cNvSpPr/>
          <p:nvPr/>
        </p:nvSpPr>
        <p:spPr>
          <a:xfrm>
            <a:off x="11403149" y="2798156"/>
            <a:ext cx="2081997" cy="15841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5DB6A4E-EFFA-4373-A39C-D7651FF2BE04}"/>
              </a:ext>
            </a:extLst>
          </p:cNvPr>
          <p:cNvSpPr/>
          <p:nvPr/>
        </p:nvSpPr>
        <p:spPr>
          <a:xfrm rot="19153278">
            <a:off x="9294720" y="4871403"/>
            <a:ext cx="936104" cy="753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8DC5B9FF-E29C-4177-88E6-9421E0E7C89B}"/>
              </a:ext>
            </a:extLst>
          </p:cNvPr>
          <p:cNvSpPr/>
          <p:nvPr/>
        </p:nvSpPr>
        <p:spPr>
          <a:xfrm rot="2697391">
            <a:off x="8340594" y="4798012"/>
            <a:ext cx="1638182" cy="13035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1/2 액자 43">
            <a:extLst>
              <a:ext uri="{FF2B5EF4-FFF2-40B4-BE49-F238E27FC236}">
                <a16:creationId xmlns:a16="http://schemas.microsoft.com/office/drawing/2014/main" id="{F90D130E-EE94-4C63-944B-970E458C7D57}"/>
              </a:ext>
            </a:extLst>
          </p:cNvPr>
          <p:cNvSpPr/>
          <p:nvPr/>
        </p:nvSpPr>
        <p:spPr>
          <a:xfrm rot="5400000">
            <a:off x="9712622" y="2070387"/>
            <a:ext cx="4955113" cy="4313927"/>
          </a:xfrm>
          <a:prstGeom prst="halfFrame">
            <a:avLst>
              <a:gd name="adj1" fmla="val 9800"/>
              <a:gd name="adj2" fmla="val 8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14DFD1D-AD66-4B61-BAE4-11983758CDF6}"/>
              </a:ext>
            </a:extLst>
          </p:cNvPr>
          <p:cNvCxnSpPr/>
          <p:nvPr/>
        </p:nvCxnSpPr>
        <p:spPr>
          <a:xfrm flipH="1">
            <a:off x="9001100" y="1703059"/>
            <a:ext cx="1032114" cy="24629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10">
            <a:extLst>
              <a:ext uri="{FF2B5EF4-FFF2-40B4-BE49-F238E27FC236}">
                <a16:creationId xmlns:a16="http://schemas.microsoft.com/office/drawing/2014/main" id="{C9F4416F-7972-45D7-AEFA-CEA26E947104}"/>
              </a:ext>
            </a:extLst>
          </p:cNvPr>
          <p:cNvSpPr/>
          <p:nvPr/>
        </p:nvSpPr>
        <p:spPr>
          <a:xfrm>
            <a:off x="7193853" y="2725881"/>
            <a:ext cx="1728192" cy="114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19E387C-A2A2-4F4D-9ABD-0CFDA408F02E}"/>
              </a:ext>
            </a:extLst>
          </p:cNvPr>
          <p:cNvSpPr/>
          <p:nvPr/>
        </p:nvSpPr>
        <p:spPr>
          <a:xfrm>
            <a:off x="9037794" y="3493255"/>
            <a:ext cx="379320" cy="3793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C7726BF-DE1B-48A6-A4A3-6DF5C856A076}"/>
              </a:ext>
            </a:extLst>
          </p:cNvPr>
          <p:cNvCxnSpPr>
            <a:cxnSpLocks/>
          </p:cNvCxnSpPr>
          <p:nvPr/>
        </p:nvCxnSpPr>
        <p:spPr>
          <a:xfrm>
            <a:off x="7848972" y="2590299"/>
            <a:ext cx="1800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DA96180B-1F66-41CF-88CC-F6F9E522130C}"/>
              </a:ext>
            </a:extLst>
          </p:cNvPr>
          <p:cNvSpPr/>
          <p:nvPr/>
        </p:nvSpPr>
        <p:spPr>
          <a:xfrm>
            <a:off x="9287292" y="1968591"/>
            <a:ext cx="379320" cy="3793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8383688-453E-45A0-AFBC-048946DED42B}"/>
              </a:ext>
            </a:extLst>
          </p:cNvPr>
          <p:cNvSpPr/>
          <p:nvPr/>
        </p:nvSpPr>
        <p:spPr>
          <a:xfrm>
            <a:off x="6963188" y="1717749"/>
            <a:ext cx="597752" cy="872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29184D7-3256-4CBC-840A-E07734FB50F4}"/>
              </a:ext>
            </a:extLst>
          </p:cNvPr>
          <p:cNvCxnSpPr>
            <a:cxnSpLocks/>
          </p:cNvCxnSpPr>
          <p:nvPr/>
        </p:nvCxnSpPr>
        <p:spPr>
          <a:xfrm flipV="1">
            <a:off x="1463073" y="2159004"/>
            <a:ext cx="5839427" cy="43129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5CAE0F7-071A-40FA-A8DE-56F67A276075}"/>
              </a:ext>
            </a:extLst>
          </p:cNvPr>
          <p:cNvCxnSpPr>
            <a:cxnSpLocks/>
          </p:cNvCxnSpPr>
          <p:nvPr/>
        </p:nvCxnSpPr>
        <p:spPr>
          <a:xfrm>
            <a:off x="1463073" y="2590299"/>
            <a:ext cx="6656447" cy="7302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5046E04-2F20-4A99-A8F0-E1952A105D0E}"/>
              </a:ext>
            </a:extLst>
          </p:cNvPr>
          <p:cNvSpPr/>
          <p:nvPr/>
        </p:nvSpPr>
        <p:spPr>
          <a:xfrm>
            <a:off x="8463441" y="2806738"/>
            <a:ext cx="315885" cy="31588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35D4BE1-99FE-4746-9212-A01518717E24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3976871" y="2964681"/>
            <a:ext cx="4486570" cy="135374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C15E68F-A07B-4444-A181-5003EC85A4F0}"/>
              </a:ext>
            </a:extLst>
          </p:cNvPr>
          <p:cNvSpPr/>
          <p:nvPr/>
        </p:nvSpPr>
        <p:spPr>
          <a:xfrm>
            <a:off x="6107711" y="5336752"/>
            <a:ext cx="72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835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총거치대 장난감총 진열 총기정리 젤리탄총 무기 선반 - 옥션">
            <a:extLst>
              <a:ext uri="{FF2B5EF4-FFF2-40B4-BE49-F238E27FC236}">
                <a16:creationId xmlns:a16="http://schemas.microsoft.com/office/drawing/2014/main" id="{B323C542-F984-4CCC-BDFB-CB42846C9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802" y="3524335"/>
            <a:ext cx="2748522" cy="274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" y="1259682"/>
            <a:ext cx="3057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Part. 2 </a:t>
            </a:r>
            <a:r>
              <a:rPr lang="ko-KR" altLang="en-US" sz="2400" b="1" dirty="0"/>
              <a:t>리소스</a:t>
            </a:r>
          </a:p>
          <a:p>
            <a:r>
              <a:rPr lang="en-US" altLang="ko-KR" sz="2000" dirty="0">
                <a:hlinkClick r:id="rId3" action="ppaction://hlinksldjump"/>
              </a:rPr>
              <a:t>Part 2 </a:t>
            </a:r>
            <a:r>
              <a:rPr lang="ko-KR" altLang="en-US" sz="2000" dirty="0">
                <a:hlinkClick r:id="rId3" action="ppaction://hlinksldjump"/>
              </a:rPr>
              <a:t>설정 참고</a:t>
            </a:r>
            <a:endParaRPr lang="ko-KR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EE71D4-1613-498C-BF61-1ED2917AC262}"/>
              </a:ext>
            </a:extLst>
          </p:cNvPr>
          <p:cNvSpPr txBox="1"/>
          <p:nvPr/>
        </p:nvSpPr>
        <p:spPr>
          <a:xfrm>
            <a:off x="-1566" y="2101606"/>
            <a:ext cx="494879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엘리베이터</a:t>
            </a:r>
            <a:endParaRPr lang="en-US" altLang="ko-KR" b="1" dirty="0"/>
          </a:p>
          <a:p>
            <a:r>
              <a:rPr lang="en-US" altLang="ko-KR" dirty="0"/>
              <a:t> (2</a:t>
            </a:r>
            <a:r>
              <a:rPr lang="ko-KR" altLang="en-US" dirty="0"/>
              <a:t>번</a:t>
            </a:r>
            <a:r>
              <a:rPr lang="en-US" altLang="ko-KR" dirty="0"/>
              <a:t> </a:t>
            </a:r>
            <a:r>
              <a:rPr lang="ko-KR" altLang="en-US" dirty="0" err="1">
                <a:hlinkClick r:id="rId4" action="ppaction://hlinksldjump"/>
              </a:rPr>
              <a:t>무빙워크</a:t>
            </a:r>
            <a:r>
              <a:rPr lang="ko-KR" altLang="en-US" dirty="0" err="1"/>
              <a:t>참고</a:t>
            </a:r>
            <a:r>
              <a:rPr lang="en-US" altLang="ko-KR" dirty="0"/>
              <a:t>)</a:t>
            </a:r>
            <a:r>
              <a:rPr lang="ko-KR" altLang="en-US" dirty="0"/>
              <a:t> 그거 크기 키워서 쓸 예정</a:t>
            </a:r>
            <a:endParaRPr lang="en-US" altLang="ko-KR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수납장</a:t>
            </a:r>
            <a:endParaRPr lang="en-US" altLang="ko-KR" b="1" dirty="0"/>
          </a:p>
          <a:p>
            <a:r>
              <a:rPr lang="ko-KR" altLang="en-US" dirty="0"/>
              <a:t>무기가 있는 수납장</a:t>
            </a:r>
            <a:endParaRPr lang="en-US" altLang="ko-KR" dirty="0"/>
          </a:p>
          <a:p>
            <a:r>
              <a:rPr lang="ko-KR" altLang="en-US" dirty="0"/>
              <a:t>총기는 한 종류일 예정</a:t>
            </a:r>
            <a:endParaRPr lang="en-US" altLang="ko-KR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카드</a:t>
            </a:r>
            <a:endParaRPr lang="en-US" altLang="ko-KR" b="1" dirty="0"/>
          </a:p>
          <a:p>
            <a:r>
              <a:rPr lang="ko-KR" altLang="en-US" dirty="0"/>
              <a:t>카드에는 일급 비밀이라고 써져 있음</a:t>
            </a:r>
            <a:endParaRPr lang="en-US" altLang="ko-KR" dirty="0"/>
          </a:p>
          <a:p>
            <a:r>
              <a:rPr lang="en-US" altLang="ko-KR" b="1" dirty="0"/>
              <a:t>4.</a:t>
            </a:r>
            <a:r>
              <a:rPr lang="ko-KR" altLang="en-US" b="1" dirty="0"/>
              <a:t>가파른 계단</a:t>
            </a:r>
            <a:endParaRPr lang="en-US" altLang="ko-KR" b="1" dirty="0"/>
          </a:p>
          <a:p>
            <a:r>
              <a:rPr lang="en-US" altLang="ko-KR" dirty="0"/>
              <a:t>AI</a:t>
            </a:r>
            <a:r>
              <a:rPr lang="ko-KR" altLang="en-US" dirty="0"/>
              <a:t>와 전투 장소로 내려가는 계단</a:t>
            </a:r>
            <a:endParaRPr lang="en-US" altLang="ko-KR" dirty="0"/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EA530626-AA52-495D-82BD-E2610A859DE1}"/>
              </a:ext>
            </a:extLst>
          </p:cNvPr>
          <p:cNvSpPr/>
          <p:nvPr/>
        </p:nvSpPr>
        <p:spPr>
          <a:xfrm>
            <a:off x="8209012" y="2528441"/>
            <a:ext cx="2936300" cy="3933056"/>
          </a:xfrm>
          <a:prstGeom prst="frame">
            <a:avLst>
              <a:gd name="adj1" fmla="val 745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21C69D6-4E74-44F5-97D1-B25A2FB743AC}"/>
              </a:ext>
            </a:extLst>
          </p:cNvPr>
          <p:cNvSpPr/>
          <p:nvPr/>
        </p:nvSpPr>
        <p:spPr>
          <a:xfrm>
            <a:off x="7704956" y="2101605"/>
            <a:ext cx="504056" cy="671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981368-5739-4546-A545-5E642FFC1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4354" y="4040610"/>
            <a:ext cx="2090814" cy="20457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94964B-14FE-4530-8E23-AB594C6EA8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25437" y="3320535"/>
            <a:ext cx="1998849" cy="2952322"/>
          </a:xfrm>
          <a:prstGeom prst="rect">
            <a:avLst/>
          </a:prstGeom>
        </p:spPr>
      </p:pic>
      <p:sp>
        <p:nvSpPr>
          <p:cNvPr id="26" name="액자 25">
            <a:extLst>
              <a:ext uri="{FF2B5EF4-FFF2-40B4-BE49-F238E27FC236}">
                <a16:creationId xmlns:a16="http://schemas.microsoft.com/office/drawing/2014/main" id="{D8DC6FEB-B21C-4AE9-9B4A-CCAA2464B5F8}"/>
              </a:ext>
            </a:extLst>
          </p:cNvPr>
          <p:cNvSpPr/>
          <p:nvPr/>
        </p:nvSpPr>
        <p:spPr>
          <a:xfrm>
            <a:off x="5695587" y="3536553"/>
            <a:ext cx="2265996" cy="3075932"/>
          </a:xfrm>
          <a:prstGeom prst="frame">
            <a:avLst>
              <a:gd name="adj1" fmla="val 745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FD27039-D68B-4A92-990B-BFCC22DE8679}"/>
              </a:ext>
            </a:extLst>
          </p:cNvPr>
          <p:cNvSpPr/>
          <p:nvPr/>
        </p:nvSpPr>
        <p:spPr>
          <a:xfrm>
            <a:off x="5319845" y="3254920"/>
            <a:ext cx="504056" cy="671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액자 27">
            <a:extLst>
              <a:ext uri="{FF2B5EF4-FFF2-40B4-BE49-F238E27FC236}">
                <a16:creationId xmlns:a16="http://schemas.microsoft.com/office/drawing/2014/main" id="{AC663D45-4324-4958-87B7-A129F88E16B6}"/>
              </a:ext>
            </a:extLst>
          </p:cNvPr>
          <p:cNvSpPr/>
          <p:nvPr/>
        </p:nvSpPr>
        <p:spPr>
          <a:xfrm>
            <a:off x="11624004" y="2944854"/>
            <a:ext cx="2644113" cy="3541683"/>
          </a:xfrm>
          <a:prstGeom prst="frame">
            <a:avLst>
              <a:gd name="adj1" fmla="val 745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273A948-FEA1-411B-9CBC-69767FBC5C1E}"/>
              </a:ext>
            </a:extLst>
          </p:cNvPr>
          <p:cNvSpPr/>
          <p:nvPr/>
        </p:nvSpPr>
        <p:spPr>
          <a:xfrm>
            <a:off x="11397340" y="2437138"/>
            <a:ext cx="504056" cy="671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923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892</Words>
  <Application>Microsoft Office PowerPoint</Application>
  <PresentationFormat>사용자 지정</PresentationFormat>
  <Paragraphs>267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연구소 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연구소 맵</dc:title>
  <dc:creator>ROG</dc:creator>
  <cp:lastModifiedBy>김 EH현</cp:lastModifiedBy>
  <cp:revision>252</cp:revision>
  <dcterms:created xsi:type="dcterms:W3CDTF">2021-06-03T23:01:07Z</dcterms:created>
  <dcterms:modified xsi:type="dcterms:W3CDTF">2021-07-04T12:18:38Z</dcterms:modified>
</cp:coreProperties>
</file>