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857496"/>
            <a:ext cx="10363199" cy="957706"/>
          </a:xfrm>
          <a:effectLst/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897466" y="3828473"/>
            <a:ext cx="10397066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4953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2021-02-28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6147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98758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0" y="2808290"/>
            <a:ext cx="12191999" cy="1470025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4953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2021-02-28</a:t>
            </a:fld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ftr" sz="quarter" idx="3"/>
          </p:nvPr>
        </p:nvSpPr>
        <p:spPr>
          <a:xfrm>
            <a:off x="4166147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sldNum" sz="quarter" idx="4"/>
          </p:nvPr>
        </p:nvSpPr>
        <p:spPr>
          <a:xfrm>
            <a:off x="8898758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198521" y="953960"/>
            <a:ext cx="9740413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body" sz="quarter" idx="15"/>
          </p:nvPr>
        </p:nvSpPr>
        <p:spPr>
          <a:xfrm>
            <a:off x="1196855" y="2357438"/>
            <a:ext cx="9763199" cy="32924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dt" sz="half" idx="2"/>
          </p:nvPr>
        </p:nvSpPr>
        <p:spPr>
          <a:xfrm>
            <a:off x="44953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2021-02-28</a:t>
            </a:fld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ftr" sz="quarter" idx="3"/>
          </p:nvPr>
        </p:nvSpPr>
        <p:spPr>
          <a:xfrm>
            <a:off x="4166147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sldNum" sz="quarter" idx="4"/>
          </p:nvPr>
        </p:nvSpPr>
        <p:spPr>
          <a:xfrm>
            <a:off x="8898758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865710" y="178676"/>
            <a:ext cx="1894489" cy="594748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434427" y="178676"/>
            <a:ext cx="9066923" cy="594748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2021-02-28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2021-02-28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2021-02-28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143369"/>
            <a:ext cx="10363199" cy="928705"/>
          </a:xfrm>
          <a:effectLst/>
        </p:spPr>
        <p:txBody>
          <a:bodyPr anchor="t"/>
          <a:lstStyle>
            <a:lvl1pPr algn="r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500438"/>
            <a:ext cx="10363199" cy="642931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4953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2021-02-28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6147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98758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9537" y="180049"/>
            <a:ext cx="11294021" cy="82325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46617" y="1436688"/>
            <a:ext cx="5571066" cy="47863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436688"/>
            <a:ext cx="5571066" cy="47863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2021-02-28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2021-02-28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9537" y="180049"/>
            <a:ext cx="11294021" cy="823252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idx="13"/>
          </p:nvPr>
        </p:nvSpPr>
        <p:spPr>
          <a:xfrm>
            <a:off x="476210" y="1214422"/>
            <a:ext cx="11239578" cy="4804677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4953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2021-02-28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6147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98758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451099" y="1438878"/>
            <a:ext cx="5559971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8" y="1438878"/>
            <a:ext cx="5559971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449537" y="3918994"/>
            <a:ext cx="5559971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5" y="3918994"/>
            <a:ext cx="5559971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4953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2021-02-28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6147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98758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63549" y="188913"/>
            <a:ext cx="11296649" cy="830262"/>
          </a:xfrm>
        </p:spPr>
        <p:txBody>
          <a:bodyPr anchor="ctr" anchorCtr="0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849821" y="1285860"/>
            <a:ext cx="8394991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849819" y="5500702"/>
            <a:ext cx="8408275" cy="6714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2021-02-28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우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9537" y="180048"/>
            <a:ext cx="11294021" cy="839127"/>
          </a:xfrm>
          <a:prstGeom prst="rect">
            <a:avLst/>
          </a:prstGeom>
          <a:effectLst/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49537" y="1439918"/>
            <a:ext cx="11294021" cy="4782206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49537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D8D7A7C4-C82A-4D21-9AB0-F0C5A1D3EF09}" type="datetime1">
              <a:rPr lang="ko-KR" altLang="en-US"/>
              <a:pPr latinLnBrk="1">
                <a:defRPr lang="ko-KR" altLang="en-US"/>
              </a:pPr>
              <a:t>2021-02-28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6147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98758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5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spcBef>
          <a:spcPct val="20000"/>
        </a:spcBef>
        <a:buClr>
          <a:schemeClr val="accent1">
            <a:lumMod val="75000"/>
          </a:schemeClr>
        </a:buClr>
        <a:buSzPct val="120000"/>
        <a:buFont typeface="Arial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357188" indent="-1476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-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568325" indent="-1682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Wingdings"/>
        <a:buChar char="§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788988" indent="-2111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987425" indent="-1889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1176338" indent="-1635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6pPr>
      <a:lvl7pPr marL="1349375" indent="-1730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7pPr>
      <a:lvl8pPr marL="1516063" indent="-16668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8pPr>
      <a:lvl9pPr marL="1681163" indent="-1571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아트 리소스 </a:t>
            </a:r>
            <a:r>
              <a:rPr lang="en-US" altLang="ko-KR"/>
              <a:t>1</a:t>
            </a:r>
            <a:r>
              <a:rPr lang="ko-KR" altLang="en-US"/>
              <a:t>차 리스트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1-1</a:t>
            </a:r>
            <a:r>
              <a:rPr lang="ko-KR" altLang="en-US"/>
              <a:t> 튜토리얼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>
                <a:cs typeface="Arial"/>
              </a:rPr>
              <a:t> 침대</a:t>
            </a:r>
            <a:endParaRPr lang="ko-KR" altLang="en-US">
              <a:cs typeface="Arial"/>
            </a:endParaRPr>
          </a:p>
          <a:p>
            <a:pPr marL="0" indent="0">
              <a:buNone/>
              <a:defRPr/>
            </a:pPr>
            <a:endParaRPr lang="ko-KR" altLang="en-US">
              <a:cs typeface="Arial"/>
            </a:endParaRP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>
                <a:cs typeface="Arial"/>
              </a:rPr>
              <a:t> </a:t>
            </a:r>
            <a:r>
              <a:rPr lang="en-US" altLang="ko-KR"/>
              <a:t>(</a:t>
            </a:r>
            <a:r>
              <a:rPr lang="ko-KR" altLang="en-US">
                <a:cs typeface="Arial"/>
              </a:rPr>
              <a:t>철창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>
                <a:cs typeface="Arial"/>
              </a:rPr>
              <a:t> 잡지 </a:t>
            </a:r>
            <a:endParaRPr lang="ko-KR" altLang="en-US">
              <a:cs typeface="Arial"/>
            </a:endParaRPr>
          </a:p>
          <a:p>
            <a:pPr marL="0" indent="0">
              <a:buNone/>
              <a:defRPr/>
            </a:pPr>
            <a:endParaRPr lang="ko-KR" altLang="en-US">
              <a:cs typeface="Arial"/>
            </a:endParaRP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>
                <a:cs typeface="Arial"/>
              </a:rPr>
              <a:t> 탁자</a:t>
            </a:r>
            <a:r>
              <a:rPr lang="en-US" altLang="ko-KR"/>
              <a:t>, </a:t>
            </a:r>
            <a:r>
              <a:rPr lang="ko-KR" altLang="en-US">
                <a:cs typeface="Arial"/>
              </a:rPr>
              <a:t>열쇠</a:t>
            </a:r>
            <a:endParaRPr lang="ko-KR" altLang="en-US">
              <a:cs typeface="Arial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37836" y="3112948"/>
            <a:ext cx="4805722" cy="1759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1-2</a:t>
            </a:r>
            <a:r>
              <a:rPr lang="ko-KR" altLang="en-US"/>
              <a:t> 광장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터렛 포탑</a:t>
            </a:r>
            <a:r>
              <a:rPr lang="en-US" altLang="ko-KR"/>
              <a:t>,</a:t>
            </a:r>
            <a:r>
              <a:rPr lang="ko-KR" altLang="en-US"/>
              <a:t> 총알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7483" y="1439918"/>
            <a:ext cx="5439534" cy="3315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1-3</a:t>
            </a:r>
            <a:r>
              <a:rPr lang="ko-KR" altLang="en-US"/>
              <a:t> 복도 입구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지문 인식 문 </a:t>
            </a:r>
            <a:r>
              <a:rPr lang="en-US" altLang="ko-KR"/>
              <a:t>(</a:t>
            </a:r>
            <a:r>
              <a:rPr lang="ko-KR" altLang="en-US"/>
              <a:t>도어락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24448" y="1019175"/>
            <a:ext cx="3089432" cy="3482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1-4</a:t>
            </a:r>
            <a:r>
              <a:rPr lang="ko-KR" altLang="en-US"/>
              <a:t> 복도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위험한 느낌의</a:t>
            </a:r>
            <a:r>
              <a:rPr lang="en-US" altLang="ko-KR"/>
              <a:t>)</a:t>
            </a:r>
            <a:r>
              <a:rPr lang="ko-KR" altLang="en-US"/>
              <a:t> 바닥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빈티지한 느낌의</a:t>
            </a:r>
            <a:r>
              <a:rPr lang="en-US" altLang="ko-KR"/>
              <a:t>)</a:t>
            </a:r>
            <a:r>
              <a:rPr lang="ko-KR" altLang="en-US"/>
              <a:t> 벽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1533" y="1439918"/>
            <a:ext cx="5391902" cy="3591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1-5</a:t>
            </a:r>
            <a:r>
              <a:rPr lang="ko-KR" altLang="en-US"/>
              <a:t> 실험실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마스터 카드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실험실 배경 </a:t>
            </a:r>
            <a:r>
              <a:rPr lang="en-US" altLang="ko-KR"/>
              <a:t>) </a:t>
            </a:r>
            <a:r>
              <a:rPr lang="ko-KR" altLang="en-US"/>
              <a:t>실험실 문 </a:t>
            </a:r>
            <a:r>
              <a:rPr lang="en-US" altLang="ko-KR"/>
              <a:t>/</a:t>
            </a:r>
            <a:r>
              <a:rPr lang="ko-KR" altLang="en-US"/>
              <a:t> 실험대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벤트 </a:t>
            </a:r>
            <a:r>
              <a:rPr lang="en-US" altLang="ko-KR"/>
              <a:t>(</a:t>
            </a:r>
            <a:r>
              <a:rPr lang="ko-KR" altLang="en-US"/>
              <a:t>환풍구</a:t>
            </a:r>
            <a:r>
              <a:rPr lang="en-US" altLang="ko-KR"/>
              <a:t>)</a:t>
            </a:r>
            <a:r>
              <a:rPr lang="ko-KR" altLang="en-US"/>
              <a:t> 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850503"/>
            <a:ext cx="5334744" cy="373432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4475684"/>
            <a:ext cx="5334744" cy="1633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참고</a:t>
            </a:r>
            <a:r>
              <a:rPr lang="en-US" altLang="ko-KR"/>
              <a:t>*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 해당 리소스들은 게임 진행에 맞게 중요 패턴</a:t>
            </a:r>
            <a:r>
              <a:rPr lang="en-US" altLang="ko-KR"/>
              <a:t>(</a:t>
            </a:r>
            <a:r>
              <a:rPr lang="ko-KR" altLang="en-US"/>
              <a:t>퍼즐</a:t>
            </a:r>
            <a:r>
              <a:rPr lang="en-US" altLang="ko-KR"/>
              <a:t>)</a:t>
            </a:r>
            <a:r>
              <a:rPr lang="ko-KR" altLang="en-US"/>
              <a:t>과 관련된 필수 오브젝트들이다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우주">
  <a:themeElements>
    <a:clrScheme name="우주">
      <a:dk1>
        <a:srgbClr val="333333"/>
      </a:dk1>
      <a:lt1>
        <a:sysClr val="window" lastClr="ffffff"/>
      </a:lt1>
      <a:dk2>
        <a:srgbClr val="211964"/>
      </a:dk2>
      <a:lt2>
        <a:srgbClr val="6b6e7f"/>
      </a:lt2>
      <a:accent1>
        <a:srgbClr val="17a2c3"/>
      </a:accent1>
      <a:accent2>
        <a:srgbClr val="0da37c"/>
      </a:accent2>
      <a:accent3>
        <a:srgbClr val="3868ee"/>
      </a:accent3>
      <a:accent4>
        <a:srgbClr val="2e13cf"/>
      </a:accent4>
      <a:accent5>
        <a:srgbClr val="20469a"/>
      </a:accent5>
      <a:accent6>
        <a:srgbClr val="1be5e0"/>
      </a:accent6>
      <a:hlink>
        <a:srgbClr val="66ffff"/>
      </a:hlink>
      <a:folHlink>
        <a:srgbClr val="99ccff"/>
      </a:folHlink>
    </a:clrScheme>
    <a:fontScheme name="우주">
      <a:majorFont>
        <a:latin typeface="Arial"/>
        <a:ea typeface=""/>
        <a:cs typeface=""/>
        <a:font script="Jpan" typeface="MS PGothic"/>
        <a:font script="Hang" typeface="HY수평선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우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glow rad="50800">
              <a:schemeClr val="phClr"/>
            </a:glo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0"/>
                <a:lumMod val="0"/>
              </a:schemeClr>
            </a:gs>
            <a:gs pos="43000">
              <a:schemeClr val="phClr">
                <a:tint val="100000"/>
                <a:shade val="10000"/>
                <a:hueMod val="105000"/>
                <a:satMod val="400000"/>
                <a:lumMod val="105000"/>
              </a:schemeClr>
            </a:gs>
            <a:gs pos="100000">
              <a:schemeClr val="phClr">
                <a:tint val="70000"/>
                <a:shade val="15000"/>
                <a:hueMod val="115000"/>
                <a:satMod val="2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50000"/>
                <a:shade val="30000"/>
              </a:schemeClr>
            </a:gs>
            <a:gs pos="100000">
              <a:schemeClr val="phClr">
                <a:tint val="100000"/>
                <a:shade val="8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</ep:Words>
  <ep:PresentationFormat>화면 슬라이드 쇼(4:3)</ep:PresentationFormat>
  <ep:Paragraphs>19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우주</vt:lpstr>
      <vt:lpstr>아트 리소스 1차 리스트.</vt:lpstr>
      <vt:lpstr>1-1 튜토리얼</vt:lpstr>
      <vt:lpstr>1-2 광장</vt:lpstr>
      <vt:lpstr>1-3 복도 입구</vt:lpstr>
      <vt:lpstr>1-4 복도</vt:lpstr>
      <vt:lpstr>1-5 실험실</vt:lpstr>
      <vt:lpstr>*참고*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2021-02-28T04:07:35.504</dcterms:created>
  <dc:creator>82108</dc:creator>
  <cp:lastModifiedBy>82108</cp:lastModifiedBy>
  <dcterms:modified xsi:type="dcterms:W3CDTF">2021-02-28T07:18:47.098</dcterms:modified>
  <cp:revision>14</cp:revision>
  <dc:title>아트 리소스 1차 리스트.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