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59" r:id="rId4"/>
    <p:sldId id="260" r:id="rId5"/>
    <p:sldId id="256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D942E4C-54B5-4E8C-AC54-BFFC73627F9D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463727A-F262-4400-8F4F-32D683BB12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GIGDC </a:t>
            </a:r>
            <a:r>
              <a:rPr lang="ko-KR" altLang="en-US" dirty="0" smtClean="0"/>
              <a:t>제안서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AutoNum type="arabicPeriod"/>
            </a:pP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marL="582930" indent="-514350">
              <a:buAutoNum type="arabicPeriod"/>
            </a:pPr>
            <a:endParaRPr lang="en-US" altLang="ko-KR" dirty="0"/>
          </a:p>
          <a:p>
            <a:pPr marL="582930" indent="-514350">
              <a:buAutoNum type="arabicPeriod"/>
            </a:pPr>
            <a:r>
              <a:rPr lang="ko-KR" altLang="en-US" dirty="0" smtClean="0"/>
              <a:t>게임특징</a:t>
            </a:r>
            <a:endParaRPr lang="en-US" altLang="ko-KR" dirty="0" smtClean="0"/>
          </a:p>
          <a:p>
            <a:pPr marL="582930" indent="-514350">
              <a:buAutoNum type="arabicPeriod"/>
            </a:pPr>
            <a:endParaRPr lang="en-US" altLang="ko-KR" dirty="0"/>
          </a:p>
          <a:p>
            <a:pPr marL="582930" indent="-514350">
              <a:buAutoNum type="arabicPeriod"/>
            </a:pPr>
            <a:r>
              <a:rPr lang="ko-KR" altLang="en-US" dirty="0" smtClean="0"/>
              <a:t>게임방법</a:t>
            </a:r>
            <a:endParaRPr lang="en-US" altLang="ko-KR" dirty="0" smtClean="0"/>
          </a:p>
          <a:p>
            <a:pPr marL="582930" indent="-514350">
              <a:buAutoNum type="arabicPeriod"/>
            </a:pPr>
            <a:endParaRPr lang="en-US" altLang="ko-KR" dirty="0"/>
          </a:p>
          <a:p>
            <a:pPr marL="582930" indent="-514350">
              <a:buAutoNum type="arabicPeriod"/>
            </a:pPr>
            <a:r>
              <a:rPr lang="ko-KR" altLang="en-US" dirty="0" smtClean="0"/>
              <a:t>게임구성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</a:t>
            </a:r>
            <a:r>
              <a:rPr lang="ko-KR" altLang="en-US" dirty="0"/>
              <a:t>오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60868"/>
              </p:ext>
            </p:extLst>
          </p:nvPr>
        </p:nvGraphicFramePr>
        <p:xfrm>
          <a:off x="1043608" y="1772816"/>
          <a:ext cx="6552728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/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</a:rPr>
                        <a:t>전체적인 시나리오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건범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여기좀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체워죠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위에는 전체적인 시나리오의</a:t>
                      </a:r>
                      <a:r>
                        <a:rPr lang="ko-KR" altLang="en-US" baseline="0" dirty="0" smtClean="0"/>
                        <a:t> 메인 하나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Ex)</a:t>
                      </a:r>
                      <a:r>
                        <a:rPr lang="ko-KR" altLang="en-US" baseline="0" dirty="0" smtClean="0"/>
                        <a:t>모래로 뒤덮인 </a:t>
                      </a:r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err="1" smtClean="0"/>
                        <a:t>슈리마제국</a:t>
                      </a:r>
                      <a:r>
                        <a:rPr lang="en-US" altLang="ko-KR" baseline="0" dirty="0" smtClean="0"/>
                        <a:t>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29879"/>
              </p:ext>
            </p:extLst>
          </p:nvPr>
        </p:nvGraphicFramePr>
        <p:xfrm>
          <a:off x="1043608" y="3933056"/>
          <a:ext cx="6552728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/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</a:rPr>
                        <a:t>주인공 시나리오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건범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여기좀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체워죠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위에는 주인공 특징을 설명하는 한마디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</a:t>
                      </a:r>
                      <a:r>
                        <a:rPr lang="ko-KR" altLang="en-US" dirty="0" smtClean="0"/>
                        <a:t>친구에게 배신당한 황제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err="1" smtClean="0"/>
                        <a:t>아지르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0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1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게임 특징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8990" y1="50721" x2="71875" y2="57692"/>
                        <a14:foregroundMark x1="74038" y1="47115" x2="78125" y2="54327"/>
                        <a14:foregroundMark x1="79808" y1="44952" x2="82933" y2="50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42" y="1124744"/>
            <a:ext cx="367240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아이맥 모니터 Pc - Pixabay의 무료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64" y="1916832"/>
            <a:ext cx="2880320" cy="23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5619" y="5098871"/>
            <a:ext cx="484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특정한 단어를 말하면 게임과 상호작용을 해서 </a:t>
            </a:r>
            <a:endParaRPr lang="en-US" altLang="ko-KR" dirty="0" smtClean="0"/>
          </a:p>
          <a:p>
            <a:r>
              <a:rPr lang="ko-KR" altLang="en-US" dirty="0" smtClean="0"/>
              <a:t>스테이지를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755576" y="4410508"/>
            <a:ext cx="8136904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1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sz="3200" dirty="0" smtClean="0"/>
              <a:t>게임이 말을 알아 듣는다</a:t>
            </a:r>
            <a:r>
              <a:rPr lang="en-US" altLang="ko-KR" sz="3200" dirty="0" smtClean="0"/>
              <a:t>!</a:t>
            </a:r>
            <a:r>
              <a:rPr lang="ko-KR" altLang="en-US" sz="3200" dirty="0" smtClean="0"/>
              <a:t> </a:t>
            </a:r>
            <a:r>
              <a:rPr lang="en-US" altLang="ko-KR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사운드 입력방식</a:t>
            </a:r>
            <a:endParaRPr lang="en-US" altLang="ko-KR" sz="3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68905" y="1426464"/>
            <a:ext cx="6719982" cy="3669513"/>
            <a:chOff x="170680" y="867094"/>
            <a:chExt cx="8784677" cy="4821741"/>
          </a:xfrm>
        </p:grpSpPr>
        <p:sp>
          <p:nvSpPr>
            <p:cNvPr id="4" name="직사각형 3"/>
            <p:cNvSpPr/>
            <p:nvPr/>
          </p:nvSpPr>
          <p:spPr>
            <a:xfrm>
              <a:off x="3508728" y="1615338"/>
              <a:ext cx="2123728" cy="3960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9091" r="89773">
                          <a14:foregroundMark x1="53977" y1="7192" x2="53409" y2="130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392" y="2327168"/>
              <a:ext cx="1676400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화살표 4"/>
            <p:cNvSpPr/>
            <p:nvPr/>
          </p:nvSpPr>
          <p:spPr>
            <a:xfrm>
              <a:off x="5781466" y="2529686"/>
              <a:ext cx="792088" cy="2376264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2580264" y="2529686"/>
              <a:ext cx="792088" cy="2376264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56728" y="1622069"/>
              <a:ext cx="2123728" cy="3960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0511" y="1728395"/>
              <a:ext cx="2123728" cy="396044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9091" r="89773">
                          <a14:foregroundMark x1="53977" y1="7192" x2="53409" y2="130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874" y="2317965"/>
              <a:ext cx="1676400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9091" r="89773">
                          <a14:foregroundMark x1="53977" y1="7192" x2="53409" y2="130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75" y="2317965"/>
              <a:ext cx="1676400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0680" y="927279"/>
              <a:ext cx="2273531" cy="72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밝</a:t>
              </a:r>
              <a:r>
                <a:rPr lang="ko-KR" altLang="en-US" dirty="0"/>
                <a:t>은</a:t>
              </a:r>
              <a:r>
                <a:rPr lang="ko-KR" altLang="en-US" dirty="0" smtClean="0"/>
                <a:t> </a:t>
              </a:r>
              <a:r>
                <a:rPr lang="ko-KR" altLang="en-US" dirty="0" smtClean="0"/>
                <a:t>곳으로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갔을 때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3827" y="908534"/>
              <a:ext cx="2273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기본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81826" y="867094"/>
              <a:ext cx="2273531" cy="72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어두</a:t>
              </a:r>
              <a:r>
                <a:rPr lang="ko-KR" altLang="en-US" dirty="0"/>
                <a:t>운</a:t>
              </a:r>
              <a:r>
                <a:rPr lang="ko-KR" altLang="en-US" dirty="0" smtClean="0"/>
                <a:t> </a:t>
              </a:r>
              <a:r>
                <a:rPr lang="ko-KR" altLang="en-US" dirty="0" smtClean="0"/>
                <a:t>곳으로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갔을 때</a:t>
              </a:r>
              <a:endParaRPr lang="en-US" altLang="ko-KR" dirty="0" smtClean="0"/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1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게임 특징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3463" y="5733256"/>
            <a:ext cx="7311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적은 홀로그램으로 만들어져 있어 밝은 곳에서는 적이 보이지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불을 꺼서 적을 찾고 다시 불을 켜서 지형을 확인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이러한 방식으로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게임의 퍼즐은 홀로그램 특성을 사용하여 구성합니다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873463" y="5095977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1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sz="3200" dirty="0" smtClean="0"/>
              <a:t>특이한 능력을 가진 적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홀로그램특성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47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914400" y="494739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1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73461" y="1787954"/>
            <a:ext cx="38010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목표</a:t>
            </a:r>
            <a:r>
              <a:rPr lang="en-US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ko-KR" b="1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스테이지 형식으로 구성된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게임으로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스테이지에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모든 적을 처치하여 다음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스테이지로 나아가라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이동</a:t>
            </a:r>
            <a:r>
              <a:rPr lang="en-US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FPS</a:t>
            </a:r>
            <a:r>
              <a:rPr lang="ko-KR" altLang="en-US" dirty="0" smtClean="0"/>
              <a:t>와 유사</a:t>
            </a:r>
            <a:r>
              <a:rPr lang="en-US" altLang="ko-KR" dirty="0"/>
              <a:t> </a:t>
            </a:r>
            <a:r>
              <a:rPr lang="ko-KR" altLang="en-US" dirty="0" smtClean="0"/>
              <a:t>재장전 없음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격파</a:t>
            </a:r>
            <a:r>
              <a:rPr lang="en-US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적을 죽이면 일정량의 총알을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획득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443418" y="1099591"/>
            <a:ext cx="3243382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1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sz="3200" dirty="0" smtClean="0"/>
              <a:t>게임시작</a:t>
            </a:r>
            <a:endParaRPr lang="ko-KR" altLang="en-US" sz="3200" dirty="0"/>
          </a:p>
        </p:txBody>
      </p:sp>
      <p:pic>
        <p:nvPicPr>
          <p:cNvPr id="2052" name="Picture 4" descr="장글 + LTE주의) FPS 잘하는 방법 - 게임 채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7"/>
          <a:stretch/>
        </p:blipFill>
        <p:spPr bwMode="auto">
          <a:xfrm>
            <a:off x="611560" y="1591434"/>
            <a:ext cx="4500844" cy="39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3721" y="556818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% </a:t>
            </a:r>
            <a:r>
              <a:rPr lang="ko-KR" altLang="en-US" b="1" dirty="0" smtClean="0"/>
              <a:t>참고 이미지입니다 </a:t>
            </a:r>
            <a:r>
              <a:rPr lang="en-US" altLang="ko-KR" b="1" dirty="0" smtClean="0"/>
              <a:t>%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10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구성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1340768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타이틀 화면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51920" y="1340768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게임 진행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88224" y="1340768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목표 성공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88224" y="2636912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적에게 사망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5" idx="3"/>
            <a:endCxn id="16" idx="1"/>
          </p:cNvCxnSpPr>
          <p:nvPr/>
        </p:nvCxnSpPr>
        <p:spPr>
          <a:xfrm>
            <a:off x="3131840" y="1772816"/>
            <a:ext cx="72008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84168" y="1628800"/>
            <a:ext cx="50405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2"/>
            <a:endCxn id="18" idx="1"/>
          </p:cNvCxnSpPr>
          <p:nvPr/>
        </p:nvCxnSpPr>
        <p:spPr>
          <a:xfrm rot="16200000" flipH="1">
            <a:off x="5346086" y="1826822"/>
            <a:ext cx="864096" cy="1620180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084168" y="1988840"/>
            <a:ext cx="50405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4131" y="2492896"/>
            <a:ext cx="2597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게임시작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현재 게임 진행도 보기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588224" y="4006539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게임 오버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18" idx="2"/>
            <a:endCxn id="32" idx="0"/>
          </p:cNvCxnSpPr>
          <p:nvPr/>
        </p:nvCxnSpPr>
        <p:spPr>
          <a:xfrm>
            <a:off x="7704348" y="3501008"/>
            <a:ext cx="0" cy="5055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2" idx="1"/>
            <a:endCxn id="31" idx="2"/>
          </p:cNvCxnSpPr>
          <p:nvPr/>
        </p:nvCxnSpPr>
        <p:spPr>
          <a:xfrm rot="10800000">
            <a:off x="2193006" y="3416227"/>
            <a:ext cx="4395218" cy="1022361"/>
          </a:xfrm>
          <a:prstGeom prst="bentConnector2">
            <a:avLst/>
          </a:prstGeom>
          <a:ln w="76200">
            <a:prstDash val="sys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100</TotalTime>
  <Words>149</Words>
  <Application>Microsoft Office PowerPoint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메트로</vt:lpstr>
      <vt:lpstr>[제목을 입력해주세요]</vt:lpstr>
      <vt:lpstr>목차</vt:lpstr>
      <vt:lpstr>시나리오</vt:lpstr>
      <vt:lpstr>PowerPoint 프레젠테이션</vt:lpstr>
      <vt:lpstr>PowerPoint 프레젠테이션</vt:lpstr>
      <vt:lpstr>PowerPoint 프레젠테이션</vt:lpstr>
      <vt:lpstr>게임 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21</cp:revision>
  <dcterms:created xsi:type="dcterms:W3CDTF">2021-05-30T11:48:52Z</dcterms:created>
  <dcterms:modified xsi:type="dcterms:W3CDTF">2021-05-30T15:49:06Z</dcterms:modified>
</cp:coreProperties>
</file>