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9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2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8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6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3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5BF-D017-4361-AA22-B92AAEBE327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44BE-BA75-4B05-B76D-BB7C53DA8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0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ko-KR" altLang="en-US" dirty="0" smtClean="0"/>
              <a:t>추후 추가 가능</a:t>
            </a:r>
            <a:r>
              <a:rPr lang="en-US" altLang="ko-KR" dirty="0" smtClean="0"/>
              <a:t>!@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5878"/>
            <a:ext cx="7380312" cy="552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12769" y="260648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맵은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유니티</a:t>
            </a:r>
            <a:r>
              <a:rPr lang="ko-KR" altLang="en-US" dirty="0" smtClean="0">
                <a:solidFill>
                  <a:schemeClr val="tx1"/>
                </a:solidFill>
              </a:rPr>
              <a:t> 단위로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아트는 비율만 맞춰 주세요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빨간색은 구현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문으로 막을 예정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9676" y="188640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바닥은 타일 </a:t>
            </a:r>
            <a:r>
              <a:rPr lang="ko-KR" altLang="en-US" dirty="0" err="1" smtClean="0">
                <a:solidFill>
                  <a:schemeClr val="tx1"/>
                </a:solidFill>
              </a:rPr>
              <a:t>맵으로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늘리기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타원 2"/>
          <p:cNvSpPr/>
          <p:nvPr/>
        </p:nvSpPr>
        <p:spPr>
          <a:xfrm>
            <a:off x="2237158" y="3965641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97009" y="4376341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11960" y="432899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53744" y="328498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68925" y="6381328"/>
            <a:ext cx="1792831" cy="28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세이브 포인트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82452" y="642889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수용소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2676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흉폭한 범죄자들도 두려워하는 미국 '최악의 교도소' | NTD Kor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40"/>
            <a:ext cx="3528392" cy="28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1360" y="1691943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양쪽으로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개씩 있는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감옥복도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)X9(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)X5(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59" y="4589048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감옥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사이즈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)-&gt;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직사각형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992" y="6325162"/>
            <a:ext cx="3431231" cy="352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03845" y="-609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감옥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층 구조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개발에서 철창을 제외하고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틀만 개발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4168" y="1412776"/>
            <a:ext cx="3059832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가운데 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3(</a:t>
            </a:r>
            <a:r>
              <a:rPr lang="ko-KR" altLang="en-US" dirty="0" smtClean="0">
                <a:solidFill>
                  <a:schemeClr val="tx1"/>
                </a:solidFill>
              </a:rPr>
              <a:t>반지름</a:t>
            </a:r>
            <a:r>
              <a:rPr lang="en-US" altLang="ko-KR" dirty="0" smtClean="0">
                <a:solidFill>
                  <a:schemeClr val="tx1"/>
                </a:solidFill>
              </a:rPr>
              <a:t>)X7(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순서도: 연결자 5"/>
          <p:cNvSpPr/>
          <p:nvPr/>
        </p:nvSpPr>
        <p:spPr>
          <a:xfrm>
            <a:off x="6881936" y="2564904"/>
            <a:ext cx="1512168" cy="15121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수용소 원</a:t>
            </a:r>
            <a:r>
              <a:rPr lang="en-US" altLang="ko-KR" dirty="0" smtClean="0"/>
              <a:t>~</a:t>
            </a:r>
            <a:r>
              <a:rPr lang="ko-KR" altLang="en-US" dirty="0" smtClean="0"/>
              <a:t>식당까지 복도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420697"/>
            <a:ext cx="4788024" cy="179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)X9(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)~55(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아래에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독방으로 가는 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)~115(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위에 실험실 가는 </a:t>
            </a:r>
            <a:r>
              <a:rPr lang="ko-KR" altLang="en-US" dirty="0">
                <a:solidFill>
                  <a:schemeClr val="tx1"/>
                </a:solidFill>
              </a:rPr>
              <a:t>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597965"/>
            <a:ext cx="7200800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4221088"/>
            <a:ext cx="86409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80112" y="2708920"/>
            <a:ext cx="86409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독방</a:t>
            </a:r>
            <a:endParaRPr lang="ko-KR" altLang="en-US" dirty="0"/>
          </a:p>
        </p:txBody>
      </p:sp>
      <p:pic>
        <p:nvPicPr>
          <p:cNvPr id="3074" name="Picture 2" descr="신동빈 법정구속] 신동빈 회장의 2평 남짓 독방 구조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968552" cy="4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30417" y="3429000"/>
            <a:ext cx="1584176" cy="864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신동빈 법정구속] 신동빈 회장의 2평 남짓 독방 구조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13148"/>
            <a:ext cx="4968552" cy="4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30417" y="3257364"/>
            <a:ext cx="1584176" cy="864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952" y="1626569"/>
            <a:ext cx="648072" cy="16285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318421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독방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2964895"/>
            <a:ext cx="93204" cy="9282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83768" y="2833237"/>
            <a:ext cx="12596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42084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감시</a:t>
            </a:r>
            <a:r>
              <a:rPr lang="ko-KR" altLang="en-US" dirty="0"/>
              <a:t>실</a:t>
            </a:r>
          </a:p>
        </p:txBody>
      </p:sp>
      <p:pic>
        <p:nvPicPr>
          <p:cNvPr id="5122" name="Picture 2" descr="태안군 CCTV 통합관제센터 안전파수꾼 역할 '톡톡' - 충청투데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65104"/>
            <a:ext cx="3589244" cy="228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318420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)X10(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벽부터 </a:t>
            </a:r>
            <a:r>
              <a:rPr lang="en-US" altLang="ko-KR" dirty="0" smtClean="0">
                <a:solidFill>
                  <a:schemeClr val="tx1"/>
                </a:solidFill>
              </a:rPr>
              <a:t>3M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3356992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 </a:t>
            </a:r>
            <a:r>
              <a:rPr lang="en-US" altLang="ko-KR" dirty="0" smtClean="0">
                <a:solidFill>
                  <a:schemeClr val="tx1"/>
                </a:solidFill>
              </a:rPr>
              <a:t>1.5(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)X0.5(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99992" y="1497765"/>
            <a:ext cx="2376264" cy="2376264"/>
            <a:chOff x="5364088" y="1497765"/>
            <a:chExt cx="2376264" cy="2376264"/>
          </a:xfrm>
        </p:grpSpPr>
        <p:sp>
          <p:nvSpPr>
            <p:cNvPr id="4" name="직사각형 3"/>
            <p:cNvSpPr/>
            <p:nvPr/>
          </p:nvSpPr>
          <p:spPr>
            <a:xfrm>
              <a:off x="5364088" y="1497765"/>
              <a:ext cx="2376264" cy="23762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1497765"/>
              <a:ext cx="2376264" cy="3470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80112" y="2492896"/>
              <a:ext cx="864096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21625" y="2505877"/>
              <a:ext cx="864096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7504" y="1962531"/>
            <a:ext cx="792088" cy="3470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" y="2455745"/>
            <a:ext cx="2092796" cy="10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757529" y="3645024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1" y="5013176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217" y="5505971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간부 전용 공간</a:t>
            </a:r>
            <a:endParaRPr lang="ko-KR" altLang="en-US" dirty="0"/>
          </a:p>
        </p:txBody>
      </p:sp>
      <p:pic>
        <p:nvPicPr>
          <p:cNvPr id="6148" name="Picture 4" descr="인천국제공항 &gt; 안내·서비스 &gt; 안내·편의시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80" y="1556792"/>
            <a:ext cx="3528392" cy="194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9512" y="3212976"/>
            <a:ext cx="3138120" cy="18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)X20(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)X7(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호화로워 보이는 공간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 위에 감옥 열쇠가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9007" y="3999586"/>
            <a:ext cx="2304256" cy="2304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90190" y="4381365"/>
            <a:ext cx="216024" cy="634887"/>
            <a:chOff x="3707904" y="4415510"/>
            <a:chExt cx="216024" cy="634887"/>
          </a:xfrm>
        </p:grpSpPr>
        <p:sp>
          <p:nvSpPr>
            <p:cNvPr id="4" name="타원 3"/>
            <p:cNvSpPr/>
            <p:nvPr/>
          </p:nvSpPr>
          <p:spPr>
            <a:xfrm>
              <a:off x="3707904" y="441551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4618349"/>
              <a:ext cx="21602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707904" y="4834373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4713213" y="4381365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3213" y="4584204"/>
            <a:ext cx="21602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3213" y="4800228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239653" y="4381365"/>
            <a:ext cx="216024" cy="634887"/>
            <a:chOff x="3707904" y="4415510"/>
            <a:chExt cx="216024" cy="634887"/>
          </a:xfrm>
        </p:grpSpPr>
        <p:sp>
          <p:nvSpPr>
            <p:cNvPr id="15" name="타원 14"/>
            <p:cNvSpPr/>
            <p:nvPr/>
          </p:nvSpPr>
          <p:spPr>
            <a:xfrm>
              <a:off x="3707904" y="441551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07904" y="4618349"/>
              <a:ext cx="21602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07904" y="4834373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90190" y="5266318"/>
            <a:ext cx="216024" cy="634887"/>
            <a:chOff x="3707904" y="4415510"/>
            <a:chExt cx="216024" cy="634887"/>
          </a:xfrm>
        </p:grpSpPr>
        <p:sp>
          <p:nvSpPr>
            <p:cNvPr id="19" name="타원 18"/>
            <p:cNvSpPr/>
            <p:nvPr/>
          </p:nvSpPr>
          <p:spPr>
            <a:xfrm>
              <a:off x="3707904" y="441551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07904" y="4618349"/>
              <a:ext cx="21602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707904" y="4834373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4713213" y="5266318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13213" y="5469157"/>
            <a:ext cx="21602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13213" y="5685181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239653" y="5266318"/>
            <a:ext cx="216024" cy="634887"/>
            <a:chOff x="3707904" y="4415510"/>
            <a:chExt cx="216024" cy="634887"/>
          </a:xfrm>
        </p:grpSpPr>
        <p:sp>
          <p:nvSpPr>
            <p:cNvPr id="26" name="타원 25"/>
            <p:cNvSpPr/>
            <p:nvPr/>
          </p:nvSpPr>
          <p:spPr>
            <a:xfrm>
              <a:off x="3707904" y="441551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7904" y="4618349"/>
              <a:ext cx="21602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07904" y="4834373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427239" y="4227789"/>
            <a:ext cx="216024" cy="17814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39552" y="5374330"/>
            <a:ext cx="216024" cy="634887"/>
            <a:chOff x="3707904" y="4415510"/>
            <a:chExt cx="216024" cy="634887"/>
          </a:xfrm>
        </p:grpSpPr>
        <p:sp>
          <p:nvSpPr>
            <p:cNvPr id="31" name="타원 30"/>
            <p:cNvSpPr/>
            <p:nvPr/>
          </p:nvSpPr>
          <p:spPr>
            <a:xfrm>
              <a:off x="3707904" y="441551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07904" y="4618349"/>
              <a:ext cx="21602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3707904" y="4834373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013587" y="5577169"/>
            <a:ext cx="2952328" cy="780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)X0.5(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쿠션 있는 의자와 책상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04248" y="4040255"/>
            <a:ext cx="2345026" cy="1845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&lt;-0.3(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큰 스크린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504" y="1628800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6722" y="2121595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62874" y="6102115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실험실</a:t>
            </a:r>
            <a:endParaRPr lang="ko-KR" altLang="en-US" dirty="0"/>
          </a:p>
        </p:txBody>
      </p:sp>
      <p:sp>
        <p:nvSpPr>
          <p:cNvPr id="3" name="AutoShape 2" descr="동물실험윤리: 진리의 제단 위에 희생되는 생명들 - 대학신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동물실험윤리: 진리의 제단 위에 희생되는 생명들 - 대학신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42" y="1412776"/>
            <a:ext cx="5366261" cy="29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67102" y="5085184"/>
            <a:ext cx="3456384" cy="15121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91" y="2545865"/>
            <a:ext cx="3138120" cy="18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동물 실험실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)X10(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628800"/>
            <a:ext cx="3431231" cy="128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6722" y="2121595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4329375" y="5726765"/>
            <a:ext cx="686679" cy="22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4424" y="5536535"/>
            <a:ext cx="21602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3075" y="3847339"/>
            <a:ext cx="3138120" cy="18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실험대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0.3(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)X0.4(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5389" y="4110541"/>
            <a:ext cx="21602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075" y="5497928"/>
            <a:ext cx="3138120" cy="1360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실험 장비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0.3(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)X2(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)X0.4(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554833" y="5085184"/>
            <a:ext cx="3466561" cy="1522492"/>
            <a:chOff x="4554833" y="5085184"/>
            <a:chExt cx="3466561" cy="1522492"/>
          </a:xfrm>
        </p:grpSpPr>
        <p:grpSp>
          <p:nvGrpSpPr>
            <p:cNvPr id="10" name="그룹 9"/>
            <p:cNvGrpSpPr/>
            <p:nvPr/>
          </p:nvGrpSpPr>
          <p:grpSpPr>
            <a:xfrm>
              <a:off x="4565011" y="5085184"/>
              <a:ext cx="3456383" cy="1512168"/>
              <a:chOff x="4565011" y="5085184"/>
              <a:chExt cx="3456383" cy="151216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3" name="직사각형 12"/>
              <p:cNvSpPr/>
              <p:nvPr/>
            </p:nvSpPr>
            <p:spPr>
              <a:xfrm>
                <a:off x="4565011" y="5085184"/>
                <a:ext cx="3456383" cy="2009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810269" y="5107951"/>
                <a:ext cx="211125" cy="1489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4554833" y="6406762"/>
              <a:ext cx="3456383" cy="2009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3010" y="5386555"/>
            <a:ext cx="3476961" cy="1512168"/>
            <a:chOff x="333010" y="5386555"/>
            <a:chExt cx="3476961" cy="1512168"/>
          </a:xfrm>
        </p:grpSpPr>
        <p:grpSp>
          <p:nvGrpSpPr>
            <p:cNvPr id="17" name="그룹 16"/>
            <p:cNvGrpSpPr/>
            <p:nvPr/>
          </p:nvGrpSpPr>
          <p:grpSpPr>
            <a:xfrm>
              <a:off x="353588" y="5386555"/>
              <a:ext cx="3456383" cy="1512168"/>
              <a:chOff x="4565011" y="5085184"/>
              <a:chExt cx="3456383" cy="151216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4565011" y="5085184"/>
                <a:ext cx="3456383" cy="2009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810269" y="5107951"/>
                <a:ext cx="211125" cy="1489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333010" y="6697809"/>
              <a:ext cx="3456383" cy="2009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444208" y="5536535"/>
            <a:ext cx="21602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검문소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59234" y="1592795"/>
            <a:ext cx="5040164" cy="5040560"/>
            <a:chOff x="2457284" y="1988840"/>
            <a:chExt cx="4030050" cy="4464496"/>
          </a:xfrm>
        </p:grpSpPr>
        <p:sp>
          <p:nvSpPr>
            <p:cNvPr id="3" name="직사각형 2"/>
            <p:cNvSpPr/>
            <p:nvPr/>
          </p:nvSpPr>
          <p:spPr>
            <a:xfrm>
              <a:off x="2483768" y="1988840"/>
              <a:ext cx="4003566" cy="792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621080" y="3825044"/>
              <a:ext cx="4464496" cy="792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90018" y="2636912"/>
            <a:ext cx="3138120" cy="18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)X50(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9(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18567" y="4365104"/>
            <a:ext cx="1008908" cy="288032"/>
            <a:chOff x="1341761" y="4365104"/>
            <a:chExt cx="1008908" cy="288032"/>
          </a:xfrm>
        </p:grpSpPr>
        <p:sp>
          <p:nvSpPr>
            <p:cNvPr id="12" name="오른쪽 화살표 11"/>
            <p:cNvSpPr/>
            <p:nvPr/>
          </p:nvSpPr>
          <p:spPr>
            <a:xfrm>
              <a:off x="1792095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 rot="10800000">
              <a:off x="1341761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81670" y="4183925"/>
            <a:ext cx="1792831" cy="28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6200000">
            <a:off x="-1481734" y="3897052"/>
            <a:ext cx="5112570" cy="288032"/>
            <a:chOff x="1341761" y="4365104"/>
            <a:chExt cx="1008908" cy="288032"/>
          </a:xfrm>
        </p:grpSpPr>
        <p:sp>
          <p:nvSpPr>
            <p:cNvPr id="17" name="오른쪽 화살표 16"/>
            <p:cNvSpPr/>
            <p:nvPr/>
          </p:nvSpPr>
          <p:spPr>
            <a:xfrm>
              <a:off x="1792095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1341761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171783" y="3963197"/>
            <a:ext cx="1792831" cy="28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59234" y="1244345"/>
            <a:ext cx="5112570" cy="288032"/>
            <a:chOff x="1341761" y="4365104"/>
            <a:chExt cx="1008908" cy="288032"/>
          </a:xfrm>
        </p:grpSpPr>
        <p:sp>
          <p:nvSpPr>
            <p:cNvPr id="21" name="오른쪽 화살표 20"/>
            <p:cNvSpPr/>
            <p:nvPr/>
          </p:nvSpPr>
          <p:spPr>
            <a:xfrm>
              <a:off x="1792095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0800000">
              <a:off x="1341761" y="4365104"/>
              <a:ext cx="558574" cy="2880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826950" y="966947"/>
            <a:ext cx="1792831" cy="28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15816" y="4509120"/>
            <a:ext cx="3383582" cy="18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가로</a:t>
            </a:r>
            <a:r>
              <a:rPr lang="en-US" altLang="ko-KR" dirty="0" smtClean="0">
                <a:solidFill>
                  <a:schemeClr val="tx1"/>
                </a:solidFill>
              </a:rPr>
              <a:t>)X9(</a:t>
            </a:r>
            <a:r>
              <a:rPr lang="ko-KR" altLang="en-US" dirty="0" smtClean="0">
                <a:solidFill>
                  <a:schemeClr val="tx1"/>
                </a:solidFill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</a:rPr>
              <a:t>)X3(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)-&gt;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퍼즐이 들어갈 지점 추후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65857" y="1592793"/>
            <a:ext cx="1286346" cy="894296"/>
            <a:chOff x="2865857" y="1592793"/>
            <a:chExt cx="1286346" cy="894296"/>
          </a:xfrm>
        </p:grpSpPr>
        <p:grpSp>
          <p:nvGrpSpPr>
            <p:cNvPr id="10" name="그룹 9"/>
            <p:cNvGrpSpPr/>
            <p:nvPr/>
          </p:nvGrpSpPr>
          <p:grpSpPr>
            <a:xfrm>
              <a:off x="2865857" y="1592794"/>
              <a:ext cx="432048" cy="894294"/>
              <a:chOff x="2915816" y="1412775"/>
              <a:chExt cx="432048" cy="89429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데이터 6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데이터 7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데이터 8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288107" y="1592795"/>
              <a:ext cx="432048" cy="894294"/>
              <a:chOff x="2915816" y="1412775"/>
              <a:chExt cx="432048" cy="89429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데이터 34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데이터 35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데이터 36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720155" y="1592793"/>
              <a:ext cx="432048" cy="894294"/>
              <a:chOff x="2915816" y="1412775"/>
              <a:chExt cx="432048" cy="89429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데이터 39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데이터 40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데이터 41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084168" y="4973246"/>
            <a:ext cx="1286346" cy="894296"/>
            <a:chOff x="2865857" y="1592793"/>
            <a:chExt cx="1286346" cy="894296"/>
          </a:xfrm>
        </p:grpSpPr>
        <p:grpSp>
          <p:nvGrpSpPr>
            <p:cNvPr id="45" name="그룹 44"/>
            <p:cNvGrpSpPr/>
            <p:nvPr/>
          </p:nvGrpSpPr>
          <p:grpSpPr>
            <a:xfrm>
              <a:off x="2865857" y="1592794"/>
              <a:ext cx="432048" cy="894294"/>
              <a:chOff x="2915816" y="1412775"/>
              <a:chExt cx="432048" cy="89429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데이터 56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데이터 57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데이터 58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288107" y="1592795"/>
              <a:ext cx="432048" cy="894294"/>
              <a:chOff x="2915816" y="1412775"/>
              <a:chExt cx="432048" cy="89429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데이터 52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데이터 53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데이터 54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20155" y="1592793"/>
              <a:ext cx="432048" cy="894294"/>
              <a:chOff x="2915816" y="1412775"/>
              <a:chExt cx="432048" cy="89429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915816" y="1412775"/>
                <a:ext cx="432048" cy="89429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데이터 48"/>
              <p:cNvSpPr/>
              <p:nvPr/>
            </p:nvSpPr>
            <p:spPr>
              <a:xfrm rot="16200000">
                <a:off x="3023828" y="1919474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데이터 49"/>
              <p:cNvSpPr/>
              <p:nvPr/>
            </p:nvSpPr>
            <p:spPr>
              <a:xfrm rot="16200000">
                <a:off x="3023828" y="1643898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데이터 50"/>
              <p:cNvSpPr/>
              <p:nvPr/>
            </p:nvSpPr>
            <p:spPr>
              <a:xfrm rot="16200000">
                <a:off x="3023828" y="1376772"/>
                <a:ext cx="216024" cy="432048"/>
              </a:xfrm>
              <a:prstGeom prst="flowChartInputOutp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7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294</Words>
  <Application>Microsoft Office PowerPoint</Application>
  <PresentationFormat>화면 슬라이드 쇼(4:3)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맵 기획</vt:lpstr>
      <vt:lpstr>전체 맵</vt:lpstr>
      <vt:lpstr>수용소</vt:lpstr>
      <vt:lpstr>수용소 원~식당까지 복도</vt:lpstr>
      <vt:lpstr>독방</vt:lpstr>
      <vt:lpstr>감시실</vt:lpstr>
      <vt:lpstr>간부 전용 공간</vt:lpstr>
      <vt:lpstr>실험실</vt:lpstr>
      <vt:lpstr>검문소</vt:lpstr>
      <vt:lpstr>추후 추가 가능!@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기획</dc:title>
  <dc:creator>ROG</dc:creator>
  <cp:lastModifiedBy>ROG</cp:lastModifiedBy>
  <cp:revision>19</cp:revision>
  <dcterms:created xsi:type="dcterms:W3CDTF">2021-01-21T11:13:18Z</dcterms:created>
  <dcterms:modified xsi:type="dcterms:W3CDTF">2021-01-21T15:06:06Z</dcterms:modified>
</cp:coreProperties>
</file>