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7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3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9836-3E82-4500-B972-BECBA25052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953C-A8FF-4323-9AC8-B8944FEA9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1–1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튜토리얼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240" y="260648"/>
            <a:ext cx="2016224" cy="1944216"/>
          </a:xfrm>
          <a:prstGeom prst="rect">
            <a:avLst/>
          </a:prstGeom>
          <a:solidFill>
            <a:srgbClr val="FFF2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에스코어 드림 6 Bold" pitchFamily="34" charset="-127"/>
                <a:ea typeface="에스코어 드림 6 Bold" pitchFamily="34" charset="-127"/>
              </a:rPr>
              <a:t>필요 리소스</a:t>
            </a:r>
            <a:endParaRPr lang="en-US" altLang="ko-KR" sz="1200" dirty="0" smtClean="0">
              <a:solidFill>
                <a:schemeClr val="tx1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침대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완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철창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완</a:t>
            </a:r>
            <a:r>
              <a:rPr lang="en-US" altLang="ko-KR" sz="12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잡지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탁자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열쇠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의자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세면대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변기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감시카메</a:t>
            </a:r>
            <a:r>
              <a:rPr lang="ko-KR" altLang="en-US" sz="12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라</a:t>
            </a:r>
          </a:p>
        </p:txBody>
      </p:sp>
      <p:pic>
        <p:nvPicPr>
          <p:cNvPr id="1026" name="Picture 2" descr="열쇠 솔루션 사업 - Pixabay의 무료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r="24965"/>
          <a:stretch/>
        </p:blipFill>
        <p:spPr bwMode="auto">
          <a:xfrm>
            <a:off x="539552" y="1124744"/>
            <a:ext cx="13769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77" y="2852936"/>
            <a:ext cx="1348536" cy="122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704" y="1124744"/>
            <a:ext cx="208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단순하게 생긴 열쇠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28529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벽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바닥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오래된 시멘트에  명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채도 낮은     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녹색으로 더럽히기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31" name="Picture 7" descr="상상상사 S-1 철제 침대 프레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2" y="4456276"/>
            <a:ext cx="3458076" cy="1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19872" y="446346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침대  및  가구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검은색 철골프레임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철창 포함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벗겨진 듯한 표현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or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더럽히기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33" name="Picture 9" descr="감옥에 선반에 면도 브러시와 거울 아래에 그것에 비누 상자와 칫 솔와 함께 세면대 근처 화장실 로열티 무료 사진, 그림, 이미지 그리고  스톡포토그래피. Image 78280757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3"/>
          <a:stretch/>
        </p:blipFill>
        <p:spPr bwMode="auto">
          <a:xfrm>
            <a:off x="5868144" y="3885179"/>
            <a:ext cx="2626135" cy="23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99339" y="3491192"/>
            <a:ext cx="208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세면대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변기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70" y="1124745"/>
            <a:ext cx="139085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62616" y="1112640"/>
            <a:ext cx="150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조명색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사진보다 어둡게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채도낮은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노란빛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0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static.com/images?q=tbn:ANd9GcRRzmXUF4iTIwuSOf_3O1Zzy9cEo2OEgzxFYGGFDqIq-efQzMmUrPvmQIj9qVgZcb41MTMG3GQM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3" y="404664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베이직팩토리 S-302 무패드 간이 의자 (검정) 종합정보 행복쇼핑의 시작 ! 다나와 (가격비교) - Danaw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3" y="3140969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3010" y="404664"/>
            <a:ext cx="223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탁자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사진 참고하되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철골 느낌 강조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4316" y="3284984"/>
            <a:ext cx="223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자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사진 참고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60031" y="2431706"/>
            <a:ext cx="3888437" cy="3961487"/>
            <a:chOff x="6588225" y="3933056"/>
            <a:chExt cx="2160240" cy="2460138"/>
          </a:xfrm>
        </p:grpSpPr>
        <p:pic>
          <p:nvPicPr>
            <p:cNvPr id="7" name="Picture 5" descr="철창, 그 바깥의 소음 Twitterissä: &quot;(대비참맨)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4232954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0547" y="3933056"/>
              <a:ext cx="1167872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</a:rPr>
                <a:t>전체적인 느낌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 err="1" smtClean="0">
                  <a:latin typeface="나눔바른고딕" pitchFamily="50" charset="-127"/>
                  <a:ea typeface="나눔바른고딕" pitchFamily="50" charset="-127"/>
                </a:rPr>
                <a:t>레퍼런스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en-US" altLang="ko-KR" sz="14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    </a:t>
              </a:r>
            </a:p>
          </p:txBody>
        </p:sp>
      </p:grpSp>
      <p:pic>
        <p:nvPicPr>
          <p:cNvPr id="2054" name="Picture 6" descr="죄수들이 가장 끔찍하다고 꼽은 '잔인한 감옥' - PiCPEN - #바르게 살자 #해외통신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04" y="403876"/>
            <a:ext cx="1883445" cy="18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09873" y="491480"/>
            <a:ext cx="223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조명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사진 참고하되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작고 깊게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검은색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7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1–2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광장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 descr="https://cdn.discordapp.com/attachments/740497459897303111/81945000536624333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24787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1–3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복도입구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98" name="Picture 2" descr="https://cdn.discordapp.com/attachments/740497459897303111/819457492806664212/GettyImages-665770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5" y="908720"/>
            <a:ext cx="6820675" cy="51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1–4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복도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4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1–5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실험실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8600" y="1112640"/>
            <a:ext cx="182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조명색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푸른빛 도는 백광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사진보다 밝고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쨍하게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30251"/>
            <a:ext cx="1409728" cy="20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76256" y="260648"/>
            <a:ext cx="2016224" cy="1944216"/>
          </a:xfrm>
          <a:prstGeom prst="rect">
            <a:avLst/>
          </a:prstGeom>
          <a:solidFill>
            <a:srgbClr val="FFF2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에스코어 드림 6 Bold" pitchFamily="34" charset="-127"/>
                <a:ea typeface="에스코어 드림 6 Bold" pitchFamily="34" charset="-127"/>
              </a:rPr>
              <a:t>필요 리소스</a:t>
            </a:r>
            <a:endParaRPr lang="en-US" altLang="ko-KR" sz="1200" dirty="0" smtClean="0">
              <a:solidFill>
                <a:schemeClr val="tx1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마스터카드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실험실 문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실험대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벤트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환풍구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감시카메라</a:t>
            </a:r>
            <a:endParaRPr lang="ko-KR" altLang="en-US" sz="12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99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쥬라기 월드 / 쥬라기 공원의 교훈을 잊어버린 안전불감증 영화 : 네이버 블로그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645024"/>
            <a:ext cx="5458410" cy="27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939" y="3356992"/>
            <a:ext cx="548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전체적인 느낌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레퍼런스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쥬라기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공원 연구실 참고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658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131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10</cp:revision>
  <dcterms:created xsi:type="dcterms:W3CDTF">2021-03-11T05:24:44Z</dcterms:created>
  <dcterms:modified xsi:type="dcterms:W3CDTF">2021-03-11T15:57:12Z</dcterms:modified>
</cp:coreProperties>
</file>