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0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0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4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8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CA6B-2D3A-4FF0-82B4-2D156FB5BB3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AB50-951A-4514-A71D-7251E667C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5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D7192-3EB1-4BC3-95A0-0F3045766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거래상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9BC82-74C7-45A1-895C-EBE09072C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7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882D-6C35-40A4-9F14-01E3206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570398"/>
            <a:ext cx="10515600" cy="1325563"/>
          </a:xfrm>
        </p:spPr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A5FF-143A-479D-B2BA-92DB6F9A90BF}"/>
              </a:ext>
            </a:extLst>
          </p:cNvPr>
          <p:cNvSpPr/>
          <p:nvPr/>
        </p:nvSpPr>
        <p:spPr>
          <a:xfrm>
            <a:off x="200798" y="1541651"/>
            <a:ext cx="1605141" cy="7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8FEC-3A8D-4188-8661-8134BFDD9151}"/>
              </a:ext>
            </a:extLst>
          </p:cNvPr>
          <p:cNvSpPr txBox="1"/>
          <p:nvPr/>
        </p:nvSpPr>
        <p:spPr>
          <a:xfrm>
            <a:off x="200798" y="1895961"/>
            <a:ext cx="1170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정령들 보다 강력한 축복을 해 줄 수 있는 정령이지만 특이하게도 그 축복에는 그만한 대가를 지불해야 하기에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 정령은 항상 사람을 피해 구석에 숨지만 정령의 책임 때문에 사람이 거래를 원하면 거래를 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26" name="Picture 2" descr="550개의 어두운 분위기 일러스트 아이디어 | 어두운, 어두운 그림, 그림">
            <a:extLst>
              <a:ext uri="{FF2B5EF4-FFF2-40B4-BE49-F238E27FC236}">
                <a16:creationId xmlns:a16="http://schemas.microsoft.com/office/drawing/2014/main" id="{21DB1803-4A64-4F2C-97FD-95129878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0" y="2604812"/>
            <a:ext cx="4531360" cy="377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3CECC-B684-466E-8026-A358B20BD2EB}"/>
              </a:ext>
            </a:extLst>
          </p:cNvPr>
          <p:cNvSpPr txBox="1"/>
          <p:nvPr/>
        </p:nvSpPr>
        <p:spPr>
          <a:xfrm>
            <a:off x="7081520" y="6488668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사람형태는 아니지만 </a:t>
            </a:r>
            <a:r>
              <a:rPr lang="ko-KR" altLang="en-US" dirty="0" err="1"/>
              <a:t>이런분위기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9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882D-6C35-40A4-9F14-01E3206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570398"/>
            <a:ext cx="10515600" cy="1325563"/>
          </a:xfrm>
        </p:spPr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A5FF-143A-479D-B2BA-92DB6F9A90BF}"/>
              </a:ext>
            </a:extLst>
          </p:cNvPr>
          <p:cNvSpPr/>
          <p:nvPr/>
        </p:nvSpPr>
        <p:spPr>
          <a:xfrm>
            <a:off x="200799" y="1541651"/>
            <a:ext cx="1132702" cy="7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8FEC-3A8D-4188-8661-8134BFDD9151}"/>
              </a:ext>
            </a:extLst>
          </p:cNvPr>
          <p:cNvSpPr txBox="1"/>
          <p:nvPr/>
        </p:nvSpPr>
        <p:spPr>
          <a:xfrm>
            <a:off x="451413" y="2639028"/>
            <a:ext cx="105464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1 . </a:t>
            </a:r>
            <a:r>
              <a:rPr lang="ko-KR" altLang="en-US" dirty="0"/>
              <a:t>거래상은 </a:t>
            </a:r>
            <a:r>
              <a:rPr lang="ko-KR" altLang="en-US" b="1" dirty="0"/>
              <a:t>무조건 랜덤이 아니라  정해진 위치 중에서 랜덤</a:t>
            </a:r>
            <a:r>
              <a:rPr lang="ko-KR" altLang="en-US" dirty="0"/>
              <a:t>으로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거래상은 </a:t>
            </a:r>
            <a:r>
              <a:rPr lang="ko-KR" altLang="en-US" b="1" dirty="0"/>
              <a:t>플레이어가 있는 구역</a:t>
            </a:r>
            <a:r>
              <a:rPr lang="ko-KR" altLang="en-US" dirty="0"/>
              <a:t>에서만 나타난다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거래상은 </a:t>
            </a:r>
            <a:r>
              <a:rPr lang="en-US" altLang="ko-KR" b="1" dirty="0"/>
              <a:t>3</a:t>
            </a:r>
            <a:r>
              <a:rPr lang="ko-KR" altLang="en-US" b="1" dirty="0"/>
              <a:t>개를 판매하며 </a:t>
            </a:r>
            <a:r>
              <a:rPr lang="en-US" altLang="ko-KR" b="1" dirty="0"/>
              <a:t>3</a:t>
            </a:r>
            <a:r>
              <a:rPr lang="ko-KR" altLang="en-US" b="1" dirty="0"/>
              <a:t>개중에 한 개만 살 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거래상은 </a:t>
            </a:r>
            <a:r>
              <a:rPr lang="ko-KR" altLang="en-US" b="1" dirty="0">
                <a:solidFill>
                  <a:srgbClr val="FF0000"/>
                </a:solidFill>
              </a:rPr>
              <a:t>특수한 물건을 판매하지만 그만큼을 지불</a:t>
            </a:r>
            <a:r>
              <a:rPr lang="ko-KR" altLang="en-US" dirty="0"/>
              <a:t>해야한다</a:t>
            </a:r>
            <a:r>
              <a:rPr lang="en-US" altLang="ko-KR" dirty="0"/>
              <a:t>.(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스테미나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희귀 아이템을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거래상과 </a:t>
            </a:r>
            <a:r>
              <a:rPr lang="ko-KR" altLang="en-US" b="1" dirty="0">
                <a:solidFill>
                  <a:srgbClr val="FF0000"/>
                </a:solidFill>
              </a:rPr>
              <a:t>상호작용 후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분의 카운트가 시작</a:t>
            </a:r>
            <a:r>
              <a:rPr lang="ko-KR" altLang="en-US" dirty="0"/>
              <a:t> 되고 </a:t>
            </a:r>
            <a:r>
              <a:rPr lang="en-US" altLang="ko-KR" dirty="0"/>
              <a:t>5</a:t>
            </a:r>
            <a:r>
              <a:rPr lang="ko-KR" altLang="en-US" dirty="0"/>
              <a:t>분이 끝나면 거래상은 사라지고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거래를 한번 했을 경우</a:t>
            </a:r>
            <a:r>
              <a:rPr lang="ko-KR" altLang="en-US" dirty="0"/>
              <a:t> 사라진다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0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882D-6C35-40A4-9F14-01E3206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570398"/>
            <a:ext cx="10515600" cy="1325563"/>
          </a:xfrm>
        </p:spPr>
        <p:txBody>
          <a:bodyPr/>
          <a:lstStyle/>
          <a:p>
            <a:r>
              <a:rPr lang="ko-KR" altLang="en-US" dirty="0"/>
              <a:t>거래 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A5FF-143A-479D-B2BA-92DB6F9A90BF}"/>
              </a:ext>
            </a:extLst>
          </p:cNvPr>
          <p:cNvSpPr/>
          <p:nvPr/>
        </p:nvSpPr>
        <p:spPr>
          <a:xfrm>
            <a:off x="200798" y="1541651"/>
            <a:ext cx="2378571" cy="7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ED868-48C8-4AB5-9602-425EAB9D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66" y="0"/>
            <a:ext cx="4820323" cy="57157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026B4A-A559-4B14-BA18-1D77C54B3235}"/>
              </a:ext>
            </a:extLst>
          </p:cNvPr>
          <p:cNvSpPr/>
          <p:nvPr/>
        </p:nvSpPr>
        <p:spPr>
          <a:xfrm>
            <a:off x="3143574" y="1081549"/>
            <a:ext cx="3655087" cy="491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E1F5DC-D2EF-4F36-895E-4DF464AE75C1}"/>
              </a:ext>
            </a:extLst>
          </p:cNvPr>
          <p:cNvSpPr/>
          <p:nvPr/>
        </p:nvSpPr>
        <p:spPr>
          <a:xfrm>
            <a:off x="3286621" y="2142962"/>
            <a:ext cx="3368987" cy="109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F84D9-EFFD-41A0-9C02-020F2893D274}"/>
              </a:ext>
            </a:extLst>
          </p:cNvPr>
          <p:cNvSpPr/>
          <p:nvPr/>
        </p:nvSpPr>
        <p:spPr>
          <a:xfrm>
            <a:off x="3514778" y="2282574"/>
            <a:ext cx="4064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9F2D5-E448-4E91-9593-162EC00ACB07}"/>
              </a:ext>
            </a:extLst>
          </p:cNvPr>
          <p:cNvSpPr txBox="1"/>
          <p:nvPr/>
        </p:nvSpPr>
        <p:spPr>
          <a:xfrm>
            <a:off x="3947323" y="2275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6FA22-9DF2-4217-B133-E1E429B3B6FA}"/>
              </a:ext>
            </a:extLst>
          </p:cNvPr>
          <p:cNvSpPr txBox="1"/>
          <p:nvPr/>
        </p:nvSpPr>
        <p:spPr>
          <a:xfrm>
            <a:off x="3514778" y="2724111"/>
            <a:ext cx="2242857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설명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현재 스탯 </a:t>
            </a:r>
            <a:r>
              <a:rPr lang="en-US" altLang="ko-KR" sz="1200" dirty="0">
                <a:solidFill>
                  <a:schemeClr val="bg1"/>
                </a:solidFill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</a:rPr>
              <a:t>변경 스탯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4ABA76-117D-4676-ACCF-8D27C5DBF8D4}"/>
              </a:ext>
            </a:extLst>
          </p:cNvPr>
          <p:cNvSpPr/>
          <p:nvPr/>
        </p:nvSpPr>
        <p:spPr>
          <a:xfrm>
            <a:off x="5900688" y="2240633"/>
            <a:ext cx="646331" cy="9060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CABF91-11A4-4012-BB4F-9A92246778BE}"/>
              </a:ext>
            </a:extLst>
          </p:cNvPr>
          <p:cNvSpPr/>
          <p:nvPr/>
        </p:nvSpPr>
        <p:spPr>
          <a:xfrm>
            <a:off x="1899920" y="2054622"/>
            <a:ext cx="974173" cy="332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CA8DCC-62EC-4F9D-98E3-80CF83994AF7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874093" y="2221111"/>
            <a:ext cx="640685" cy="264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7DF5E-ADBE-4D1F-BC70-27DF4705E873}"/>
              </a:ext>
            </a:extLst>
          </p:cNvPr>
          <p:cNvSpPr txBox="1"/>
          <p:nvPr/>
        </p:nvSpPr>
        <p:spPr>
          <a:xfrm>
            <a:off x="4263228" y="128845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거래창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83D2C-7BA0-4424-912F-61EB40797ED8}"/>
              </a:ext>
            </a:extLst>
          </p:cNvPr>
          <p:cNvSpPr/>
          <p:nvPr/>
        </p:nvSpPr>
        <p:spPr>
          <a:xfrm>
            <a:off x="3286621" y="3392896"/>
            <a:ext cx="3368987" cy="109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E893A6-3DB6-45CD-80DD-D153C30CCEBB}"/>
              </a:ext>
            </a:extLst>
          </p:cNvPr>
          <p:cNvSpPr/>
          <p:nvPr/>
        </p:nvSpPr>
        <p:spPr>
          <a:xfrm>
            <a:off x="3514778" y="3532508"/>
            <a:ext cx="4064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205EF-C6A9-435B-BF44-B91FC658E799}"/>
              </a:ext>
            </a:extLst>
          </p:cNvPr>
          <p:cNvSpPr txBox="1"/>
          <p:nvPr/>
        </p:nvSpPr>
        <p:spPr>
          <a:xfrm>
            <a:off x="3947323" y="352540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마나 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AF0B2-95F1-4088-9329-7B6FC9320FBB}"/>
              </a:ext>
            </a:extLst>
          </p:cNvPr>
          <p:cNvSpPr txBox="1"/>
          <p:nvPr/>
        </p:nvSpPr>
        <p:spPr>
          <a:xfrm>
            <a:off x="3488670" y="3976389"/>
            <a:ext cx="2242857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마나를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350</a:t>
            </a:r>
            <a:r>
              <a:rPr lang="ko-KR" altLang="en-US" sz="1200" dirty="0">
                <a:solidFill>
                  <a:schemeClr val="bg1"/>
                </a:solidFill>
              </a:rPr>
              <a:t>늘려준다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100-&gt;450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8186B91-E115-417D-BCB9-E13C95ADEF7A}"/>
              </a:ext>
            </a:extLst>
          </p:cNvPr>
          <p:cNvSpPr/>
          <p:nvPr/>
        </p:nvSpPr>
        <p:spPr>
          <a:xfrm>
            <a:off x="5900688" y="3490567"/>
            <a:ext cx="646331" cy="9060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521A72-647C-4C8F-A696-6A34AEC6BE0F}"/>
              </a:ext>
            </a:extLst>
          </p:cNvPr>
          <p:cNvSpPr/>
          <p:nvPr/>
        </p:nvSpPr>
        <p:spPr>
          <a:xfrm>
            <a:off x="3286621" y="4603740"/>
            <a:ext cx="3368987" cy="109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ACA06B-048B-4D45-A4FF-622A047EACCD}"/>
              </a:ext>
            </a:extLst>
          </p:cNvPr>
          <p:cNvSpPr/>
          <p:nvPr/>
        </p:nvSpPr>
        <p:spPr>
          <a:xfrm>
            <a:off x="3514778" y="4743352"/>
            <a:ext cx="4064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2A9B46-93C5-4CC2-8ACB-4F0CDE639F0A}"/>
              </a:ext>
            </a:extLst>
          </p:cNvPr>
          <p:cNvSpPr txBox="1"/>
          <p:nvPr/>
        </p:nvSpPr>
        <p:spPr>
          <a:xfrm>
            <a:off x="3947323" y="4736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4F848-C7B1-408E-B35E-3F65488F5618}"/>
              </a:ext>
            </a:extLst>
          </p:cNvPr>
          <p:cNvSpPr txBox="1"/>
          <p:nvPr/>
        </p:nvSpPr>
        <p:spPr>
          <a:xfrm>
            <a:off x="3514778" y="5238092"/>
            <a:ext cx="2242857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420B6F1-00E9-4F72-9272-BB91D5A32D1B}"/>
              </a:ext>
            </a:extLst>
          </p:cNvPr>
          <p:cNvSpPr/>
          <p:nvPr/>
        </p:nvSpPr>
        <p:spPr>
          <a:xfrm>
            <a:off x="5900688" y="4701411"/>
            <a:ext cx="646331" cy="9060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983364-E889-4D20-9EE0-76CC1DD5DA2C}"/>
              </a:ext>
            </a:extLst>
          </p:cNvPr>
          <p:cNvSpPr txBox="1"/>
          <p:nvPr/>
        </p:nvSpPr>
        <p:spPr>
          <a:xfrm>
            <a:off x="5830957" y="3554489"/>
            <a:ext cx="78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HP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-1%</a:t>
            </a:r>
          </a:p>
          <a:p>
            <a:pPr algn="ctr"/>
            <a:endParaRPr lang="en-US" altLang="ko-KR" sz="8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/>
              <a:t>100-&gt;</a:t>
            </a:r>
            <a:r>
              <a:rPr lang="en-US" altLang="ko-KR" sz="1400" dirty="0">
                <a:solidFill>
                  <a:srgbClr val="FF0000"/>
                </a:solidFill>
              </a:rPr>
              <a:t>99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team Community :: mana">
            <a:extLst>
              <a:ext uri="{FF2B5EF4-FFF2-40B4-BE49-F238E27FC236}">
                <a16:creationId xmlns:a16="http://schemas.microsoft.com/office/drawing/2014/main" id="{723CEB1C-2DFE-4F48-BACB-94D95180C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77" y="3532508"/>
            <a:ext cx="406401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062811-F61A-4AD4-AFFA-26D6108FCE3F}"/>
              </a:ext>
            </a:extLst>
          </p:cNvPr>
          <p:cNvSpPr/>
          <p:nvPr/>
        </p:nvSpPr>
        <p:spPr>
          <a:xfrm>
            <a:off x="6320674" y="1156996"/>
            <a:ext cx="384655" cy="3846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8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882D-6C35-40A4-9F14-01E3206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570398"/>
            <a:ext cx="10515600" cy="1325563"/>
          </a:xfrm>
        </p:spPr>
        <p:txBody>
          <a:bodyPr/>
          <a:lstStyle/>
          <a:p>
            <a:r>
              <a:rPr lang="ko-KR" altLang="en-US" dirty="0"/>
              <a:t>거래 상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A5FF-143A-479D-B2BA-92DB6F9A90BF}"/>
              </a:ext>
            </a:extLst>
          </p:cNvPr>
          <p:cNvSpPr/>
          <p:nvPr/>
        </p:nvSpPr>
        <p:spPr>
          <a:xfrm>
            <a:off x="200798" y="1541651"/>
            <a:ext cx="2378571" cy="7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4082B-9BAF-4D23-AAC1-E8E0F3B3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85" y="1895961"/>
            <a:ext cx="7701030" cy="45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161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거래상 기획</vt:lpstr>
      <vt:lpstr>스토리</vt:lpstr>
      <vt:lpstr>특징</vt:lpstr>
      <vt:lpstr>거래 창 UI</vt:lpstr>
      <vt:lpstr>거래 상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거래상 기획</dc:title>
  <dc:creator>김 EH현</dc:creator>
  <cp:lastModifiedBy>김 EH현</cp:lastModifiedBy>
  <cp:revision>83</cp:revision>
  <dcterms:created xsi:type="dcterms:W3CDTF">2022-03-14T12:53:42Z</dcterms:created>
  <dcterms:modified xsi:type="dcterms:W3CDTF">2022-03-15T05:44:52Z</dcterms:modified>
</cp:coreProperties>
</file>