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6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9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2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0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23A5-C3B1-43E8-A29C-97080FC7270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94A7-5911-4B25-B6F6-7E985CE6A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56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72ED-7016-4C75-84D9-EE2F8B07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맵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DF443-509D-4D5F-B547-9BC2B0C03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90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5506D-DBBD-4EB9-81BA-DA446C54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35511"/>
            <a:ext cx="10515600" cy="1325563"/>
          </a:xfrm>
        </p:spPr>
        <p:txBody>
          <a:bodyPr/>
          <a:lstStyle/>
          <a:p>
            <a:r>
              <a:rPr lang="ko-KR" altLang="en-US" dirty="0"/>
              <a:t>간단한 맵 구상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2A59C18-7DCB-4EB6-BBA5-9295B47540EA}"/>
              </a:ext>
            </a:extLst>
          </p:cNvPr>
          <p:cNvCxnSpPr/>
          <p:nvPr/>
        </p:nvCxnSpPr>
        <p:spPr>
          <a:xfrm>
            <a:off x="221942" y="1127464"/>
            <a:ext cx="1109708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discordapp.com/attachments/745571859516489809/950686284354031667/194FB1454DB4F2D709.png">
            <a:extLst>
              <a:ext uri="{FF2B5EF4-FFF2-40B4-BE49-F238E27FC236}">
                <a16:creationId xmlns:a16="http://schemas.microsoft.com/office/drawing/2014/main" id="{DC6012FD-41CF-4A75-B809-CE64AEBD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0" y="1361074"/>
            <a:ext cx="4652571" cy="476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7C80DA2-A834-443B-89C0-4A4AF2AECAE2}"/>
              </a:ext>
            </a:extLst>
          </p:cNvPr>
          <p:cNvSpPr/>
          <p:nvPr/>
        </p:nvSpPr>
        <p:spPr>
          <a:xfrm>
            <a:off x="2708025" y="5699464"/>
            <a:ext cx="266330" cy="266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168DA0-26FE-4047-8D03-96C77307D043}"/>
              </a:ext>
            </a:extLst>
          </p:cNvPr>
          <p:cNvSpPr/>
          <p:nvPr/>
        </p:nvSpPr>
        <p:spPr>
          <a:xfrm>
            <a:off x="3361067" y="4717208"/>
            <a:ext cx="266330" cy="266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CBD3E5-44CF-498F-AD3B-7952483D44B5}"/>
              </a:ext>
            </a:extLst>
          </p:cNvPr>
          <p:cNvSpPr/>
          <p:nvPr/>
        </p:nvSpPr>
        <p:spPr>
          <a:xfrm>
            <a:off x="2669022" y="3905906"/>
            <a:ext cx="266330" cy="266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4D0D90-2219-48DA-A0B5-F9EB4A53F741}"/>
              </a:ext>
            </a:extLst>
          </p:cNvPr>
          <p:cNvSpPr/>
          <p:nvPr/>
        </p:nvSpPr>
        <p:spPr>
          <a:xfrm>
            <a:off x="5373210" y="1493948"/>
            <a:ext cx="266330" cy="266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2A94A-90F4-423E-A282-444EFBF6BBD0}"/>
              </a:ext>
            </a:extLst>
          </p:cNvPr>
          <p:cNvSpPr txBox="1"/>
          <p:nvPr/>
        </p:nvSpPr>
        <p:spPr>
          <a:xfrm>
            <a:off x="5717145" y="144244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탑 위치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2280BA-016B-44B4-9508-6A1EB848E705}"/>
              </a:ext>
            </a:extLst>
          </p:cNvPr>
          <p:cNvSpPr/>
          <p:nvPr/>
        </p:nvSpPr>
        <p:spPr>
          <a:xfrm>
            <a:off x="5373210" y="2086253"/>
            <a:ext cx="266330" cy="2663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15AA4-4BBE-4776-BA5C-A60B0B72C1C3}"/>
              </a:ext>
            </a:extLst>
          </p:cNvPr>
          <p:cNvSpPr txBox="1"/>
          <p:nvPr/>
        </p:nvSpPr>
        <p:spPr>
          <a:xfrm>
            <a:off x="5717145" y="203475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유적지 위치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FEA4AF-311E-406B-A1D4-9814D13C56BC}"/>
              </a:ext>
            </a:extLst>
          </p:cNvPr>
          <p:cNvSpPr/>
          <p:nvPr/>
        </p:nvSpPr>
        <p:spPr>
          <a:xfrm>
            <a:off x="2213515" y="4172236"/>
            <a:ext cx="266330" cy="2663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92A417-7B60-40C3-B962-03852CFFA4FE}"/>
              </a:ext>
            </a:extLst>
          </p:cNvPr>
          <p:cNvSpPr/>
          <p:nvPr/>
        </p:nvSpPr>
        <p:spPr>
          <a:xfrm>
            <a:off x="3133740" y="5196256"/>
            <a:ext cx="266330" cy="2663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3295C4-0990-4CD0-BAA0-2A9E47CDE6BF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2896349" y="4133233"/>
            <a:ext cx="503721" cy="6229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71DDB1-8951-4570-9DE1-12AB36C4305F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2935352" y="4944535"/>
            <a:ext cx="464718" cy="7939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801E0B9-9C2B-4E90-B721-712FDC2F12C1}"/>
              </a:ext>
            </a:extLst>
          </p:cNvPr>
          <p:cNvSpPr/>
          <p:nvPr/>
        </p:nvSpPr>
        <p:spPr>
          <a:xfrm>
            <a:off x="5373210" y="3052635"/>
            <a:ext cx="212250" cy="2122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983E72-9EBA-4C6E-8D96-96B942FF87E4}"/>
              </a:ext>
            </a:extLst>
          </p:cNvPr>
          <p:cNvSpPr txBox="1"/>
          <p:nvPr/>
        </p:nvSpPr>
        <p:spPr>
          <a:xfrm>
            <a:off x="5727123" y="298038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퍼즐 사당 위치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24CDA98-037C-4CD0-9610-C982CDA73B5F}"/>
              </a:ext>
            </a:extLst>
          </p:cNvPr>
          <p:cNvSpPr/>
          <p:nvPr/>
        </p:nvSpPr>
        <p:spPr>
          <a:xfrm>
            <a:off x="5373210" y="3474905"/>
            <a:ext cx="212250" cy="2122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5F392-E6C1-4919-B8C2-307AF95C5398}"/>
              </a:ext>
            </a:extLst>
          </p:cNvPr>
          <p:cNvSpPr txBox="1"/>
          <p:nvPr/>
        </p:nvSpPr>
        <p:spPr>
          <a:xfrm>
            <a:off x="5727123" y="34026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사당 위치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2C968A-31A8-4F66-B054-2A35185D5E30}"/>
              </a:ext>
            </a:extLst>
          </p:cNvPr>
          <p:cNvSpPr/>
          <p:nvPr/>
        </p:nvSpPr>
        <p:spPr>
          <a:xfrm>
            <a:off x="3333552" y="3782105"/>
            <a:ext cx="212250" cy="2122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64A3E8-91B9-4E19-95B9-5BC44E196A5B}"/>
              </a:ext>
            </a:extLst>
          </p:cNvPr>
          <p:cNvSpPr/>
          <p:nvPr/>
        </p:nvSpPr>
        <p:spPr>
          <a:xfrm>
            <a:off x="1952447" y="4027108"/>
            <a:ext cx="212250" cy="2122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A749BD-E0B6-42CA-AD02-FCC311C881D2}"/>
              </a:ext>
            </a:extLst>
          </p:cNvPr>
          <p:cNvSpPr/>
          <p:nvPr/>
        </p:nvSpPr>
        <p:spPr>
          <a:xfrm>
            <a:off x="3555907" y="4971427"/>
            <a:ext cx="212250" cy="2122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F89D855-CB41-4DCB-9AF0-C7FC39492933}"/>
              </a:ext>
            </a:extLst>
          </p:cNvPr>
          <p:cNvSpPr/>
          <p:nvPr/>
        </p:nvSpPr>
        <p:spPr>
          <a:xfrm>
            <a:off x="2740869" y="5139912"/>
            <a:ext cx="212250" cy="2122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E38CF0A-8E11-4BBA-91D8-63D2B8A90D3E}"/>
              </a:ext>
            </a:extLst>
          </p:cNvPr>
          <p:cNvSpPr/>
          <p:nvPr/>
        </p:nvSpPr>
        <p:spPr>
          <a:xfrm>
            <a:off x="1840429" y="3309537"/>
            <a:ext cx="212250" cy="2122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74DEDBC-5A47-4358-8EFE-7A29CB40DB04}"/>
              </a:ext>
            </a:extLst>
          </p:cNvPr>
          <p:cNvSpPr/>
          <p:nvPr/>
        </p:nvSpPr>
        <p:spPr>
          <a:xfrm>
            <a:off x="3027615" y="2315115"/>
            <a:ext cx="212250" cy="2122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EA05B8-08D3-431B-94BC-A07DD3AB501A}"/>
              </a:ext>
            </a:extLst>
          </p:cNvPr>
          <p:cNvSpPr/>
          <p:nvPr/>
        </p:nvSpPr>
        <p:spPr>
          <a:xfrm>
            <a:off x="5373210" y="2480823"/>
            <a:ext cx="266330" cy="2663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E145EF-F965-4609-91B2-99C1FF0F7E88}"/>
              </a:ext>
            </a:extLst>
          </p:cNvPr>
          <p:cNvSpPr txBox="1"/>
          <p:nvPr/>
        </p:nvSpPr>
        <p:spPr>
          <a:xfrm>
            <a:off x="5770485" y="242932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신수 위치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B37BBF-5C36-4B07-9D52-B25AA8F494C4}"/>
              </a:ext>
            </a:extLst>
          </p:cNvPr>
          <p:cNvSpPr/>
          <p:nvPr/>
        </p:nvSpPr>
        <p:spPr>
          <a:xfrm>
            <a:off x="2740869" y="3295835"/>
            <a:ext cx="266330" cy="26633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EC21C3-26E6-40F5-9133-0B8BF8614C9F}"/>
              </a:ext>
            </a:extLst>
          </p:cNvPr>
          <p:cNvSpPr/>
          <p:nvPr/>
        </p:nvSpPr>
        <p:spPr>
          <a:xfrm>
            <a:off x="5295605" y="3796830"/>
            <a:ext cx="343935" cy="4605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DB7396A-5A28-4A56-95E0-D70FC1CE5F3A}"/>
              </a:ext>
            </a:extLst>
          </p:cNvPr>
          <p:cNvCxnSpPr>
            <a:cxnSpLocks/>
          </p:cNvCxnSpPr>
          <p:nvPr/>
        </p:nvCxnSpPr>
        <p:spPr>
          <a:xfrm flipH="1" flipV="1">
            <a:off x="5335949" y="3881660"/>
            <a:ext cx="237749" cy="3036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374EEA-7FBE-48CE-BB86-240668CDCEB5}"/>
              </a:ext>
            </a:extLst>
          </p:cNvPr>
          <p:cNvSpPr txBox="1"/>
          <p:nvPr/>
        </p:nvSpPr>
        <p:spPr>
          <a:xfrm>
            <a:off x="5727123" y="382492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동선</a:t>
            </a:r>
          </a:p>
        </p:txBody>
      </p:sp>
    </p:spTree>
    <p:extLst>
      <p:ext uri="{BB962C8B-B14F-4D97-AF65-F5344CB8AC3E}">
        <p14:creationId xmlns:p14="http://schemas.microsoft.com/office/powerpoint/2010/main" val="53217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맵 디자인</vt:lpstr>
      <vt:lpstr>간단한 맵 구상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맵 디자인</dc:title>
  <dc:creator>김찬태</dc:creator>
  <cp:lastModifiedBy>김찬태</cp:lastModifiedBy>
  <cp:revision>30</cp:revision>
  <dcterms:created xsi:type="dcterms:W3CDTF">2022-03-08T09:14:24Z</dcterms:created>
  <dcterms:modified xsi:type="dcterms:W3CDTF">2022-03-08T10:22:34Z</dcterms:modified>
</cp:coreProperties>
</file>