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35431-2A43-4F7E-882C-3DA7BCFD34A6}" v="981" dt="2022-03-03T01:08:33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0539-B65F-4D79-9D3D-CA807D0F9AE1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C034-E44F-4EA1-A81C-314DDA214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0539-B65F-4D79-9D3D-CA807D0F9AE1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C034-E44F-4EA1-A81C-314DDA214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9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0539-B65F-4D79-9D3D-CA807D0F9AE1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C034-E44F-4EA1-A81C-314DDA214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21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0539-B65F-4D79-9D3D-CA807D0F9AE1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C034-E44F-4EA1-A81C-314DDA214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0539-B65F-4D79-9D3D-CA807D0F9AE1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C034-E44F-4EA1-A81C-314DDA214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6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0539-B65F-4D79-9D3D-CA807D0F9AE1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C034-E44F-4EA1-A81C-314DDA214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9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0539-B65F-4D79-9D3D-CA807D0F9AE1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C034-E44F-4EA1-A81C-314DDA214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3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0539-B65F-4D79-9D3D-CA807D0F9AE1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C034-E44F-4EA1-A81C-314DDA214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4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0539-B65F-4D79-9D3D-CA807D0F9AE1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C034-E44F-4EA1-A81C-314DDA214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00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0539-B65F-4D79-9D3D-CA807D0F9AE1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C034-E44F-4EA1-A81C-314DDA214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0539-B65F-4D79-9D3D-CA807D0F9AE1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C034-E44F-4EA1-A81C-314DDA214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5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90539-B65F-4D79-9D3D-CA807D0F9AE1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C034-E44F-4EA1-A81C-314DDA214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4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3d.com/ko/3d-model/thwomp-cinder-block-super-mario-assets-8111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70823-4D9F-489C-97A4-EB5CC5805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3486"/>
            <a:ext cx="9144000" cy="2387600"/>
          </a:xfrm>
        </p:spPr>
        <p:txBody>
          <a:bodyPr/>
          <a:lstStyle/>
          <a:p>
            <a:r>
              <a:rPr lang="ko-KR" altLang="en-US" b="1" dirty="0"/>
              <a:t>사당 내부 기획서</a:t>
            </a:r>
          </a:p>
        </p:txBody>
      </p:sp>
    </p:spTree>
    <p:extLst>
      <p:ext uri="{BB962C8B-B14F-4D97-AF65-F5344CB8AC3E}">
        <p14:creationId xmlns:p14="http://schemas.microsoft.com/office/powerpoint/2010/main" val="317429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3D8E-4601-4BE9-B862-AB2A19A3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퍼즐 사당 </a:t>
            </a:r>
            <a:r>
              <a:rPr lang="en-US" altLang="ko-KR" b="1" dirty="0"/>
              <a:t>1-6</a:t>
            </a:r>
            <a:r>
              <a:rPr lang="ko-KR" altLang="en-US" b="1" dirty="0"/>
              <a:t> 내부 기획</a:t>
            </a:r>
            <a:r>
              <a:rPr lang="en-US" altLang="ko-KR" b="1" dirty="0"/>
              <a:t>(3</a:t>
            </a:r>
            <a:r>
              <a:rPr lang="ko-KR" altLang="en-US" b="1" dirty="0"/>
              <a:t>번 퍼즐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6D30EC-2CC7-46F6-AA19-EED87529E847}"/>
              </a:ext>
            </a:extLst>
          </p:cNvPr>
          <p:cNvCxnSpPr>
            <a:cxnSpLocks/>
          </p:cNvCxnSpPr>
          <p:nvPr/>
        </p:nvCxnSpPr>
        <p:spPr>
          <a:xfrm>
            <a:off x="114670" y="1091954"/>
            <a:ext cx="105200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3541F5-3226-4BCC-B710-B3EA4A9FC8FD}"/>
              </a:ext>
            </a:extLst>
          </p:cNvPr>
          <p:cNvGrpSpPr/>
          <p:nvPr/>
        </p:nvGrpSpPr>
        <p:grpSpPr>
          <a:xfrm>
            <a:off x="532661" y="1460376"/>
            <a:ext cx="4350058" cy="2876365"/>
            <a:chOff x="754602" y="1478132"/>
            <a:chExt cx="4350058" cy="28763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5D9DAC-0496-4F3B-A49F-F50F2C0E0BE8}"/>
                </a:ext>
              </a:extLst>
            </p:cNvPr>
            <p:cNvSpPr/>
            <p:nvPr/>
          </p:nvSpPr>
          <p:spPr>
            <a:xfrm>
              <a:off x="754602" y="1478132"/>
              <a:ext cx="4350058" cy="18554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081F12-FBFA-476C-AFC5-7A8BB10FB83C}"/>
                </a:ext>
              </a:extLst>
            </p:cNvPr>
            <p:cNvSpPr/>
            <p:nvPr/>
          </p:nvSpPr>
          <p:spPr>
            <a:xfrm>
              <a:off x="1828800" y="1478132"/>
              <a:ext cx="2201662" cy="2876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BDD5F-A61F-4D25-B52D-EF85B4FA87EA}"/>
              </a:ext>
            </a:extLst>
          </p:cNvPr>
          <p:cNvSpPr/>
          <p:nvPr/>
        </p:nvSpPr>
        <p:spPr>
          <a:xfrm>
            <a:off x="3808521" y="1460376"/>
            <a:ext cx="133164" cy="626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C3B32EC-8D20-4D4E-BE67-CAD89E69123B}"/>
              </a:ext>
            </a:extLst>
          </p:cNvPr>
          <p:cNvSpPr/>
          <p:nvPr/>
        </p:nvSpPr>
        <p:spPr>
          <a:xfrm>
            <a:off x="1606858" y="3315809"/>
            <a:ext cx="735809" cy="113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24650F-973F-4157-B7D3-8B3AE30085A9}"/>
              </a:ext>
            </a:extLst>
          </p:cNvPr>
          <p:cNvSpPr txBox="1"/>
          <p:nvPr/>
        </p:nvSpPr>
        <p:spPr>
          <a:xfrm>
            <a:off x="5749168" y="1379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098B5B-23C9-4A83-BD1F-7300F3DD831F}"/>
              </a:ext>
            </a:extLst>
          </p:cNvPr>
          <p:cNvSpPr/>
          <p:nvPr/>
        </p:nvSpPr>
        <p:spPr>
          <a:xfrm>
            <a:off x="5573093" y="1325563"/>
            <a:ext cx="112470" cy="4514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9FFE51-A55D-4A01-A787-97FF6149EE86}"/>
              </a:ext>
            </a:extLst>
          </p:cNvPr>
          <p:cNvSpPr/>
          <p:nvPr/>
        </p:nvSpPr>
        <p:spPr>
          <a:xfrm>
            <a:off x="2333791" y="3315809"/>
            <a:ext cx="1474730" cy="113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F5D41-63D2-4D47-8215-24861831B82F}"/>
              </a:ext>
            </a:extLst>
          </p:cNvPr>
          <p:cNvSpPr/>
          <p:nvPr/>
        </p:nvSpPr>
        <p:spPr>
          <a:xfrm>
            <a:off x="3808522" y="2046871"/>
            <a:ext cx="133164" cy="126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832A733-1E41-49D7-96DE-E429CA53F79B}"/>
              </a:ext>
            </a:extLst>
          </p:cNvPr>
          <p:cNvCxnSpPr>
            <a:cxnSpLocks/>
          </p:cNvCxnSpPr>
          <p:nvPr/>
        </p:nvCxnSpPr>
        <p:spPr>
          <a:xfrm>
            <a:off x="2333791" y="1460375"/>
            <a:ext cx="8877" cy="191203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7D3BE5B-6850-4BAB-8F4F-1E35ACBA86DB}"/>
              </a:ext>
            </a:extLst>
          </p:cNvPr>
          <p:cNvCxnSpPr>
            <a:cxnSpLocks/>
          </p:cNvCxnSpPr>
          <p:nvPr/>
        </p:nvCxnSpPr>
        <p:spPr>
          <a:xfrm flipH="1">
            <a:off x="3229392" y="1460375"/>
            <a:ext cx="8875" cy="19417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5AD03E0-99C5-4082-8F5D-E74AF4C60664}"/>
              </a:ext>
            </a:extLst>
          </p:cNvPr>
          <p:cNvCxnSpPr>
            <a:cxnSpLocks/>
          </p:cNvCxnSpPr>
          <p:nvPr/>
        </p:nvCxnSpPr>
        <p:spPr>
          <a:xfrm>
            <a:off x="1606858" y="2046871"/>
            <a:ext cx="2268246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EF9DDA-EF17-4E64-86CF-F6D70EF519C3}"/>
              </a:ext>
            </a:extLst>
          </p:cNvPr>
          <p:cNvCxnSpPr>
            <a:cxnSpLocks/>
          </p:cNvCxnSpPr>
          <p:nvPr/>
        </p:nvCxnSpPr>
        <p:spPr>
          <a:xfrm>
            <a:off x="1606858" y="2768182"/>
            <a:ext cx="222547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8A7BC83-DE27-4CAD-AD4A-290691F30963}"/>
              </a:ext>
            </a:extLst>
          </p:cNvPr>
          <p:cNvCxnSpPr>
            <a:cxnSpLocks/>
            <a:stCxn id="54" idx="1"/>
          </p:cNvCxnSpPr>
          <p:nvPr/>
        </p:nvCxnSpPr>
        <p:spPr>
          <a:xfrm flipV="1">
            <a:off x="1606858" y="1420425"/>
            <a:ext cx="1" cy="195198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E27EA8B0-8E65-42D6-BACE-68A2A23F833B}"/>
              </a:ext>
            </a:extLst>
          </p:cNvPr>
          <p:cNvSpPr/>
          <p:nvPr/>
        </p:nvSpPr>
        <p:spPr>
          <a:xfrm>
            <a:off x="1266206" y="1487324"/>
            <a:ext cx="232470" cy="2324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CCD2A2E-DCA8-43D4-89A9-641B8CCB28F2}"/>
              </a:ext>
            </a:extLst>
          </p:cNvPr>
          <p:cNvSpPr/>
          <p:nvPr/>
        </p:nvSpPr>
        <p:spPr>
          <a:xfrm>
            <a:off x="2064763" y="1774452"/>
            <a:ext cx="232470" cy="2324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AF0C6D3-B43A-49C6-A920-7C6ED6BDDFB1}"/>
              </a:ext>
            </a:extLst>
          </p:cNvPr>
          <p:cNvSpPr/>
          <p:nvPr/>
        </p:nvSpPr>
        <p:spPr>
          <a:xfrm>
            <a:off x="1648009" y="1470677"/>
            <a:ext cx="232470" cy="2324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88397D6-EBAC-493E-A4F0-9B10507EE015}"/>
              </a:ext>
            </a:extLst>
          </p:cNvPr>
          <p:cNvSpPr/>
          <p:nvPr/>
        </p:nvSpPr>
        <p:spPr>
          <a:xfrm>
            <a:off x="2446566" y="1757805"/>
            <a:ext cx="232470" cy="2324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8E96E9F-104F-44FD-9EAA-167A53113654}"/>
              </a:ext>
            </a:extLst>
          </p:cNvPr>
          <p:cNvSpPr/>
          <p:nvPr/>
        </p:nvSpPr>
        <p:spPr>
          <a:xfrm>
            <a:off x="2055888" y="1483141"/>
            <a:ext cx="232470" cy="2324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FAB345A-7C5E-439F-A9AB-5056F50B3159}"/>
              </a:ext>
            </a:extLst>
          </p:cNvPr>
          <p:cNvSpPr/>
          <p:nvPr/>
        </p:nvSpPr>
        <p:spPr>
          <a:xfrm>
            <a:off x="1643417" y="2104321"/>
            <a:ext cx="232470" cy="2324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F797E24-BA4A-4171-A184-28E44ACCB3B0}"/>
              </a:ext>
            </a:extLst>
          </p:cNvPr>
          <p:cNvSpPr/>
          <p:nvPr/>
        </p:nvSpPr>
        <p:spPr>
          <a:xfrm>
            <a:off x="2960312" y="1767097"/>
            <a:ext cx="232470" cy="2324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3A70517-22DB-4C3B-B05A-CDBE41AD979E}"/>
              </a:ext>
            </a:extLst>
          </p:cNvPr>
          <p:cNvSpPr/>
          <p:nvPr/>
        </p:nvSpPr>
        <p:spPr>
          <a:xfrm>
            <a:off x="3326221" y="1503681"/>
            <a:ext cx="232470" cy="2324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029B722-E2BA-4F4D-8FC8-947ED52FF804}"/>
              </a:ext>
            </a:extLst>
          </p:cNvPr>
          <p:cNvSpPr/>
          <p:nvPr/>
        </p:nvSpPr>
        <p:spPr>
          <a:xfrm>
            <a:off x="3567291" y="1773316"/>
            <a:ext cx="232470" cy="23247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3548FFD-3DD5-41F1-ADCC-F17F1E227EEB}"/>
              </a:ext>
            </a:extLst>
          </p:cNvPr>
          <p:cNvSpPr/>
          <p:nvPr/>
        </p:nvSpPr>
        <p:spPr>
          <a:xfrm>
            <a:off x="2943951" y="2478263"/>
            <a:ext cx="232470" cy="23247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BE1570B-2638-46C6-B5F1-FF0B2B3D3ABA}"/>
              </a:ext>
            </a:extLst>
          </p:cNvPr>
          <p:cNvSpPr/>
          <p:nvPr/>
        </p:nvSpPr>
        <p:spPr>
          <a:xfrm>
            <a:off x="1663926" y="2808134"/>
            <a:ext cx="232470" cy="23247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1FFAA58-73F9-4AD3-AB28-CBBA66BA23CB}"/>
              </a:ext>
            </a:extLst>
          </p:cNvPr>
          <p:cNvSpPr/>
          <p:nvPr/>
        </p:nvSpPr>
        <p:spPr>
          <a:xfrm>
            <a:off x="2393787" y="2141354"/>
            <a:ext cx="232470" cy="23247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147ED22-1EA1-4CD7-AC38-C64B27E25479}"/>
              </a:ext>
            </a:extLst>
          </p:cNvPr>
          <p:cNvSpPr/>
          <p:nvPr/>
        </p:nvSpPr>
        <p:spPr>
          <a:xfrm flipH="1">
            <a:off x="4232702" y="1446262"/>
            <a:ext cx="186246" cy="18554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0A77E68-D5E6-403B-8BE0-00487E8CA513}"/>
              </a:ext>
            </a:extLst>
          </p:cNvPr>
          <p:cNvSpPr/>
          <p:nvPr/>
        </p:nvSpPr>
        <p:spPr>
          <a:xfrm>
            <a:off x="2022906" y="2469891"/>
            <a:ext cx="232470" cy="2324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36CD445-DBD8-4F90-9B7C-952C1D2C390F}"/>
              </a:ext>
            </a:extLst>
          </p:cNvPr>
          <p:cNvSpPr/>
          <p:nvPr/>
        </p:nvSpPr>
        <p:spPr>
          <a:xfrm>
            <a:off x="2390858" y="2825317"/>
            <a:ext cx="232470" cy="2324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2CB9780-B833-47A1-B4E7-F5B18E3AEE84}"/>
              </a:ext>
            </a:extLst>
          </p:cNvPr>
          <p:cNvSpPr/>
          <p:nvPr/>
        </p:nvSpPr>
        <p:spPr>
          <a:xfrm>
            <a:off x="3286544" y="2088215"/>
            <a:ext cx="232470" cy="2324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6E1EE01-5891-4A73-B848-24EC6B1C0343}"/>
              </a:ext>
            </a:extLst>
          </p:cNvPr>
          <p:cNvSpPr/>
          <p:nvPr/>
        </p:nvSpPr>
        <p:spPr>
          <a:xfrm>
            <a:off x="3583906" y="2825317"/>
            <a:ext cx="232470" cy="2324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8D12DC2-F2BB-467E-901B-911963B39014}"/>
              </a:ext>
            </a:extLst>
          </p:cNvPr>
          <p:cNvSpPr/>
          <p:nvPr/>
        </p:nvSpPr>
        <p:spPr>
          <a:xfrm>
            <a:off x="1276523" y="3040604"/>
            <a:ext cx="232470" cy="232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CCDBAD0-F728-4479-A1AD-1C12E634088B}"/>
              </a:ext>
            </a:extLst>
          </p:cNvPr>
          <p:cNvSpPr/>
          <p:nvPr/>
        </p:nvSpPr>
        <p:spPr>
          <a:xfrm>
            <a:off x="3297237" y="3084970"/>
            <a:ext cx="232470" cy="232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B580347-02F7-4D56-A452-89FC30B5DF99}"/>
              </a:ext>
            </a:extLst>
          </p:cNvPr>
          <p:cNvSpPr/>
          <p:nvPr/>
        </p:nvSpPr>
        <p:spPr>
          <a:xfrm>
            <a:off x="2929285" y="3073574"/>
            <a:ext cx="232470" cy="2324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C2EEA5B-738C-407F-AFEC-8913BEABE412}"/>
              </a:ext>
            </a:extLst>
          </p:cNvPr>
          <p:cNvSpPr/>
          <p:nvPr/>
        </p:nvSpPr>
        <p:spPr>
          <a:xfrm>
            <a:off x="3277582" y="2808134"/>
            <a:ext cx="232470" cy="2324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1D67A-46A5-41E5-B98E-41194F4430CF}"/>
              </a:ext>
            </a:extLst>
          </p:cNvPr>
          <p:cNvSpPr txBox="1"/>
          <p:nvPr/>
        </p:nvSpPr>
        <p:spPr>
          <a:xfrm>
            <a:off x="5685563" y="2086821"/>
            <a:ext cx="5176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발판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같은 색끼리 이동이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빨간색 발판은 검은색 발판으로 가고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검은색 발판은 아무것도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CC22F90-7543-4AD7-92A4-617216512571}"/>
              </a:ext>
            </a:extLst>
          </p:cNvPr>
          <p:cNvSpPr/>
          <p:nvPr/>
        </p:nvSpPr>
        <p:spPr>
          <a:xfrm>
            <a:off x="5453093" y="2122027"/>
            <a:ext cx="232470" cy="2324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59F36FD-DC99-4A1F-BA90-B49AA9C7ADD6}"/>
              </a:ext>
            </a:extLst>
          </p:cNvPr>
          <p:cNvSpPr/>
          <p:nvPr/>
        </p:nvSpPr>
        <p:spPr>
          <a:xfrm>
            <a:off x="2935166" y="2083332"/>
            <a:ext cx="232470" cy="232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별: 꼭짓점 5개 114">
            <a:extLst>
              <a:ext uri="{FF2B5EF4-FFF2-40B4-BE49-F238E27FC236}">
                <a16:creationId xmlns:a16="http://schemas.microsoft.com/office/drawing/2014/main" id="{540D876C-B4F9-429B-8EE1-9C4EA84DABB4}"/>
              </a:ext>
            </a:extLst>
          </p:cNvPr>
          <p:cNvSpPr/>
          <p:nvPr/>
        </p:nvSpPr>
        <p:spPr>
          <a:xfrm>
            <a:off x="5493638" y="3122498"/>
            <a:ext cx="265329" cy="2653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BFC1C22-7797-4FBC-8BE3-45154D3047B2}"/>
              </a:ext>
            </a:extLst>
          </p:cNvPr>
          <p:cNvSpPr txBox="1"/>
          <p:nvPr/>
        </p:nvSpPr>
        <p:spPr>
          <a:xfrm>
            <a:off x="5764928" y="307937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표지판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기믹에 나올 </a:t>
            </a:r>
            <a:r>
              <a:rPr lang="ko-KR" altLang="en-US" b="1" dirty="0">
                <a:solidFill>
                  <a:srgbClr val="FF0000"/>
                </a:solidFill>
              </a:rPr>
              <a:t>퍼즐의 정보</a:t>
            </a:r>
            <a:r>
              <a:rPr lang="ko-KR" altLang="en-US" dirty="0"/>
              <a:t>를 준다</a:t>
            </a:r>
            <a:r>
              <a:rPr lang="en-US" altLang="ko-KR" dirty="0"/>
              <a:t>.		</a:t>
            </a:r>
            <a:endParaRPr lang="ko-KR" altLang="en-US" dirty="0"/>
          </a:p>
        </p:txBody>
      </p:sp>
      <p:sp>
        <p:nvSpPr>
          <p:cNvPr id="117" name="별: 꼭짓점 5개 116">
            <a:extLst>
              <a:ext uri="{FF2B5EF4-FFF2-40B4-BE49-F238E27FC236}">
                <a16:creationId xmlns:a16="http://schemas.microsoft.com/office/drawing/2014/main" id="{4882E0C3-4B06-481B-87F7-E88E660ECE68}"/>
              </a:ext>
            </a:extLst>
          </p:cNvPr>
          <p:cNvSpPr/>
          <p:nvPr/>
        </p:nvSpPr>
        <p:spPr>
          <a:xfrm>
            <a:off x="977272" y="1781542"/>
            <a:ext cx="265329" cy="2653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별: 꼭짓점 4개 59">
            <a:extLst>
              <a:ext uri="{FF2B5EF4-FFF2-40B4-BE49-F238E27FC236}">
                <a16:creationId xmlns:a16="http://schemas.microsoft.com/office/drawing/2014/main" id="{D373A144-98B3-4BFF-BE98-00BD48D0BEA4}"/>
              </a:ext>
            </a:extLst>
          </p:cNvPr>
          <p:cNvSpPr/>
          <p:nvPr/>
        </p:nvSpPr>
        <p:spPr>
          <a:xfrm>
            <a:off x="5441636" y="3491830"/>
            <a:ext cx="369332" cy="369332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4000D0-3972-4D3D-A655-53665F11AFA1}"/>
              </a:ext>
            </a:extLst>
          </p:cNvPr>
          <p:cNvSpPr txBox="1"/>
          <p:nvPr/>
        </p:nvSpPr>
        <p:spPr>
          <a:xfrm>
            <a:off x="5749168" y="35238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특수 아이템</a:t>
            </a:r>
            <a:r>
              <a:rPr lang="en-US" altLang="ko-KR" b="1" dirty="0"/>
              <a:t>		</a:t>
            </a:r>
            <a:endParaRPr lang="ko-KR" altLang="en-US" b="1" dirty="0"/>
          </a:p>
        </p:txBody>
      </p:sp>
      <p:sp>
        <p:nvSpPr>
          <p:cNvPr id="119" name="별: 꼭짓점 4개 118">
            <a:extLst>
              <a:ext uri="{FF2B5EF4-FFF2-40B4-BE49-F238E27FC236}">
                <a16:creationId xmlns:a16="http://schemas.microsoft.com/office/drawing/2014/main" id="{FDE625C5-A40E-4A68-BB93-EF09F11E44BB}"/>
              </a:ext>
            </a:extLst>
          </p:cNvPr>
          <p:cNvSpPr/>
          <p:nvPr/>
        </p:nvSpPr>
        <p:spPr>
          <a:xfrm>
            <a:off x="3516373" y="2401460"/>
            <a:ext cx="369332" cy="369332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30D1A24-96BB-404C-8A01-CF5B7871E5BB}"/>
              </a:ext>
            </a:extLst>
          </p:cNvPr>
          <p:cNvSpPr/>
          <p:nvPr/>
        </p:nvSpPr>
        <p:spPr>
          <a:xfrm flipH="1">
            <a:off x="5586074" y="4005017"/>
            <a:ext cx="121099" cy="537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2426DD6-EA3A-4717-A3C4-974C306BD564}"/>
              </a:ext>
            </a:extLst>
          </p:cNvPr>
          <p:cNvSpPr txBox="1"/>
          <p:nvPr/>
        </p:nvSpPr>
        <p:spPr>
          <a:xfrm>
            <a:off x="5758967" y="4147484"/>
            <a:ext cx="566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함정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벽에서 돌이 굴러온다</a:t>
            </a:r>
            <a:r>
              <a:rPr lang="en-US" altLang="ko-KR" dirty="0"/>
              <a:t>.(</a:t>
            </a:r>
            <a:r>
              <a:rPr lang="ko-KR" altLang="en-US" dirty="0"/>
              <a:t>가운데 길게 있는 것 줄임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BE39453-9F49-4DDA-9B62-6E30DE8A0134}"/>
              </a:ext>
            </a:extLst>
          </p:cNvPr>
          <p:cNvSpPr/>
          <p:nvPr/>
        </p:nvSpPr>
        <p:spPr>
          <a:xfrm>
            <a:off x="4585963" y="3057787"/>
            <a:ext cx="232470" cy="232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60485C-350D-45A3-B24A-CEE16ED931A7}"/>
              </a:ext>
            </a:extLst>
          </p:cNvPr>
          <p:cNvSpPr txBox="1"/>
          <p:nvPr/>
        </p:nvSpPr>
        <p:spPr>
          <a:xfrm>
            <a:off x="351517" y="4618049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특징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점프 </a:t>
            </a:r>
            <a:r>
              <a:rPr lang="en-US" altLang="ko-KR" dirty="0"/>
              <a:t>X, </a:t>
            </a:r>
            <a:r>
              <a:rPr lang="ko-KR" altLang="en-US" dirty="0"/>
              <a:t>칸과 칸 사이에는 독장판이 깔려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19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3D8E-4601-4BE9-B862-AB2A19A3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일단 단순 플레이어 조작키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792C2-6324-40E1-954B-64E6B106622A}"/>
              </a:ext>
            </a:extLst>
          </p:cNvPr>
          <p:cNvSpPr txBox="1"/>
          <p:nvPr/>
        </p:nvSpPr>
        <p:spPr>
          <a:xfrm>
            <a:off x="412607" y="1325563"/>
            <a:ext cx="568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걷기 </a:t>
            </a:r>
            <a:r>
              <a:rPr lang="en-US" altLang="ko-KR" dirty="0"/>
              <a:t>, </a:t>
            </a:r>
            <a:r>
              <a:rPr lang="ko-KR" altLang="en-US" dirty="0"/>
              <a:t>달리기</a:t>
            </a:r>
            <a:r>
              <a:rPr lang="en-US" altLang="ko-KR" dirty="0"/>
              <a:t>, </a:t>
            </a:r>
            <a:r>
              <a:rPr lang="ko-KR" altLang="en-US" dirty="0"/>
              <a:t>점프 </a:t>
            </a:r>
            <a:r>
              <a:rPr lang="en-US" altLang="ko-KR" dirty="0"/>
              <a:t>, </a:t>
            </a:r>
            <a:r>
              <a:rPr lang="ko-KR" altLang="en-US" dirty="0"/>
              <a:t>휘두르기 </a:t>
            </a:r>
            <a:r>
              <a:rPr lang="en-US" altLang="ko-KR" dirty="0"/>
              <a:t>, </a:t>
            </a:r>
            <a:r>
              <a:rPr lang="ko-KR" altLang="en-US" dirty="0"/>
              <a:t>저격공격 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, </a:t>
            </a:r>
            <a:r>
              <a:rPr lang="ko-KR" altLang="en-US" dirty="0"/>
              <a:t>방어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6D30EC-2CC7-46F6-AA19-EED87529E847}"/>
              </a:ext>
            </a:extLst>
          </p:cNvPr>
          <p:cNvCxnSpPr>
            <a:cxnSpLocks/>
          </p:cNvCxnSpPr>
          <p:nvPr/>
        </p:nvCxnSpPr>
        <p:spPr>
          <a:xfrm>
            <a:off x="114670" y="1091954"/>
            <a:ext cx="105200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7A9071-C204-4953-BF46-87AEB456D531}"/>
              </a:ext>
            </a:extLst>
          </p:cNvPr>
          <p:cNvSpPr txBox="1"/>
          <p:nvPr/>
        </p:nvSpPr>
        <p:spPr>
          <a:xfrm>
            <a:off x="603681" y="2379216"/>
            <a:ext cx="10351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퍼즐에 사용하기 위한 수단</a:t>
            </a:r>
            <a:endParaRPr lang="en-US" altLang="ko-KR" dirty="0"/>
          </a:p>
          <a:p>
            <a:r>
              <a:rPr lang="ko-KR" altLang="en-US" dirty="0"/>
              <a:t>걷기 </a:t>
            </a:r>
            <a:r>
              <a:rPr lang="en-US" altLang="ko-KR" dirty="0"/>
              <a:t>-&gt; </a:t>
            </a:r>
            <a:r>
              <a:rPr lang="ko-KR" altLang="en-US" dirty="0"/>
              <a:t>달리기 못하게 하고 장애물 달리기</a:t>
            </a:r>
            <a:endParaRPr lang="en-US" altLang="ko-KR" dirty="0"/>
          </a:p>
          <a:p>
            <a:r>
              <a:rPr lang="ko-KR" altLang="en-US" dirty="0"/>
              <a:t>달리기 </a:t>
            </a:r>
            <a:r>
              <a:rPr lang="en-US" altLang="ko-KR" dirty="0"/>
              <a:t>-&gt; </a:t>
            </a:r>
            <a:r>
              <a:rPr lang="ko-KR" altLang="en-US" dirty="0"/>
              <a:t>무거운 물체를 밀거나 달리지 않으면 떨어지는 길</a:t>
            </a:r>
            <a:endParaRPr lang="en-US" altLang="ko-KR" dirty="0"/>
          </a:p>
          <a:p>
            <a:r>
              <a:rPr lang="ko-KR" altLang="en-US" dirty="0"/>
              <a:t>점프 </a:t>
            </a:r>
            <a:r>
              <a:rPr lang="en-US" altLang="ko-KR" dirty="0"/>
              <a:t>-&gt; </a:t>
            </a:r>
            <a:r>
              <a:rPr lang="ko-KR" altLang="en-US" dirty="0"/>
              <a:t>뛰거나 간단한 도약을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휘두르기 </a:t>
            </a:r>
            <a:r>
              <a:rPr lang="en-US" altLang="ko-KR" dirty="0"/>
              <a:t>-&gt; </a:t>
            </a:r>
            <a:r>
              <a:rPr lang="ko-KR" altLang="en-US" dirty="0"/>
              <a:t>앞에 있는 목제의 물체를 부술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저격공격 </a:t>
            </a:r>
            <a:r>
              <a:rPr lang="en-US" altLang="ko-KR" dirty="0"/>
              <a:t>-&gt; </a:t>
            </a:r>
            <a:r>
              <a:rPr lang="ko-KR" altLang="en-US" dirty="0"/>
              <a:t>멀리 있는 물건을 맞춰 누르거나 부술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 </a:t>
            </a:r>
            <a:r>
              <a:rPr lang="en-US" altLang="ko-KR" dirty="0"/>
              <a:t>-&gt; </a:t>
            </a:r>
            <a:r>
              <a:rPr lang="ko-KR" altLang="en-US" dirty="0"/>
              <a:t>여러 스킬이 있으며 이로 인해 여러 길이 생길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방어 </a:t>
            </a:r>
            <a:r>
              <a:rPr lang="en-US" altLang="ko-KR" dirty="0"/>
              <a:t>-&gt; </a:t>
            </a:r>
            <a:r>
              <a:rPr lang="ko-KR" altLang="en-US" dirty="0"/>
              <a:t>방어를 이용해 날라오는 물건을 원하는 방향으로 반사된다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수영 </a:t>
            </a:r>
            <a:r>
              <a:rPr lang="en-US" altLang="ko-KR" dirty="0"/>
              <a:t>-&gt; </a:t>
            </a:r>
            <a:r>
              <a:rPr lang="ko-KR" altLang="en-US" dirty="0"/>
              <a:t>수면을 수영한다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잭과 콩나무의 물 뿌리게</a:t>
            </a:r>
            <a:r>
              <a:rPr lang="en-US" altLang="ko-KR" dirty="0"/>
              <a:t>, </a:t>
            </a:r>
            <a:r>
              <a:rPr lang="ko-KR" altLang="en-US" dirty="0"/>
              <a:t>물위를 걷는 신발</a:t>
            </a:r>
            <a:r>
              <a:rPr lang="en-US" altLang="ko-KR" dirty="0"/>
              <a:t>(</a:t>
            </a:r>
            <a:r>
              <a:rPr lang="ko-KR" altLang="en-US" dirty="0"/>
              <a:t>수영 못하는 곳을 건널 수 있음</a:t>
            </a:r>
            <a:r>
              <a:rPr lang="en-US" altLang="ko-KR" dirty="0"/>
              <a:t>), </a:t>
            </a:r>
            <a:r>
              <a:rPr lang="ko-KR" altLang="en-US" dirty="0"/>
              <a:t>열기구</a:t>
            </a:r>
            <a:r>
              <a:rPr lang="en-US" altLang="ko-KR" dirty="0"/>
              <a:t>(</a:t>
            </a:r>
            <a:r>
              <a:rPr lang="ko-KR" altLang="en-US" dirty="0"/>
              <a:t>소형</a:t>
            </a:r>
            <a:r>
              <a:rPr lang="en-US" altLang="ko-KR" dirty="0"/>
              <a:t>),</a:t>
            </a:r>
          </a:p>
          <a:p>
            <a:r>
              <a:rPr lang="ko-KR" altLang="en-US" dirty="0"/>
              <a:t>채집 아이템을 포션으로 재활용</a:t>
            </a:r>
            <a:r>
              <a:rPr lang="en-US" altLang="ko-KR" dirty="0"/>
              <a:t>, </a:t>
            </a:r>
            <a:r>
              <a:rPr lang="ko-KR" altLang="en-US"/>
              <a:t>물 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공격을 하면 바닥이 </a:t>
            </a:r>
            <a:r>
              <a:rPr lang="ko-KR" altLang="en-US" dirty="0" err="1"/>
              <a:t>뒤집어짐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86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3D8E-4601-4BE9-B862-AB2A19A3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전투 사당 </a:t>
            </a:r>
            <a:r>
              <a:rPr lang="en-US" altLang="ko-KR" b="1" dirty="0"/>
              <a:t>1-1</a:t>
            </a:r>
            <a:r>
              <a:rPr lang="ko-KR" altLang="en-US" b="1" dirty="0"/>
              <a:t> 내부 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6D30EC-2CC7-46F6-AA19-EED87529E847}"/>
              </a:ext>
            </a:extLst>
          </p:cNvPr>
          <p:cNvCxnSpPr>
            <a:cxnSpLocks/>
          </p:cNvCxnSpPr>
          <p:nvPr/>
        </p:nvCxnSpPr>
        <p:spPr>
          <a:xfrm>
            <a:off x="114670" y="1091954"/>
            <a:ext cx="105200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EDA3F0-63A3-4F42-99EB-25590A813EFC}"/>
              </a:ext>
            </a:extLst>
          </p:cNvPr>
          <p:cNvSpPr txBox="1"/>
          <p:nvPr/>
        </p:nvSpPr>
        <p:spPr>
          <a:xfrm>
            <a:off x="408373" y="132556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위에서 본 구도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DCCB6C-E6F1-42C3-B880-2C2E2049DD1F}"/>
              </a:ext>
            </a:extLst>
          </p:cNvPr>
          <p:cNvGrpSpPr/>
          <p:nvPr/>
        </p:nvGrpSpPr>
        <p:grpSpPr>
          <a:xfrm>
            <a:off x="477611" y="1694895"/>
            <a:ext cx="3212441" cy="1535836"/>
            <a:chOff x="875997" y="1694895"/>
            <a:chExt cx="3212441" cy="1535836"/>
          </a:xfrm>
          <a:solidFill>
            <a:schemeClr val="accent2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9A55A7-C037-4CE6-ACF8-57B2E641662B}"/>
                </a:ext>
              </a:extLst>
            </p:cNvPr>
            <p:cNvSpPr/>
            <p:nvPr/>
          </p:nvSpPr>
          <p:spPr>
            <a:xfrm>
              <a:off x="875997" y="2229404"/>
              <a:ext cx="1242873" cy="466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024D8B8-118D-4AE5-AA8A-F246BDE65901}"/>
                </a:ext>
              </a:extLst>
            </p:cNvPr>
            <p:cNvSpPr/>
            <p:nvPr/>
          </p:nvSpPr>
          <p:spPr>
            <a:xfrm>
              <a:off x="1724287" y="1694895"/>
              <a:ext cx="1535836" cy="153583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5E7CF7-FF08-4F27-B25E-14BA62B64FBC}"/>
                </a:ext>
              </a:extLst>
            </p:cNvPr>
            <p:cNvSpPr/>
            <p:nvPr/>
          </p:nvSpPr>
          <p:spPr>
            <a:xfrm>
              <a:off x="2638686" y="2311891"/>
              <a:ext cx="1242873" cy="3018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605011-266D-4C1A-B6FB-97DCE276A9EC}"/>
                </a:ext>
              </a:extLst>
            </p:cNvPr>
            <p:cNvSpPr/>
            <p:nvPr/>
          </p:nvSpPr>
          <p:spPr>
            <a:xfrm>
              <a:off x="3471440" y="2154312"/>
              <a:ext cx="616998" cy="61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BC598C6-CB68-4A91-8DE4-C9110D224F8F}"/>
              </a:ext>
            </a:extLst>
          </p:cNvPr>
          <p:cNvSpPr/>
          <p:nvPr/>
        </p:nvSpPr>
        <p:spPr>
          <a:xfrm>
            <a:off x="688493" y="3148242"/>
            <a:ext cx="2693060" cy="61699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54841C-045B-43B4-BA82-16D211B5F428}"/>
              </a:ext>
            </a:extLst>
          </p:cNvPr>
          <p:cNvSpPr/>
          <p:nvPr/>
        </p:nvSpPr>
        <p:spPr>
          <a:xfrm>
            <a:off x="577049" y="2348293"/>
            <a:ext cx="229036" cy="2290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31BEC9C-7EB8-42B5-850B-4D69FA44C3C2}"/>
              </a:ext>
            </a:extLst>
          </p:cNvPr>
          <p:cNvSpPr/>
          <p:nvPr/>
        </p:nvSpPr>
        <p:spPr>
          <a:xfrm>
            <a:off x="4378172" y="1395711"/>
            <a:ext cx="229036" cy="2290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B9A3F-D951-4699-9833-AAE346E63FFB}"/>
              </a:ext>
            </a:extLst>
          </p:cNvPr>
          <p:cNvSpPr txBox="1"/>
          <p:nvPr/>
        </p:nvSpPr>
        <p:spPr>
          <a:xfrm>
            <a:off x="4607208" y="1325563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위치</a:t>
            </a:r>
            <a:r>
              <a:rPr lang="en-US" altLang="ko-KR" dirty="0"/>
              <a:t>: </a:t>
            </a:r>
            <a:r>
              <a:rPr lang="ko-KR" altLang="en-US" dirty="0"/>
              <a:t>계단에서 내려오는 것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오른쪽 이미지 참고</a:t>
            </a:r>
          </a:p>
        </p:txBody>
      </p:sp>
      <p:pic>
        <p:nvPicPr>
          <p:cNvPr id="1026" name="Picture 2" descr="포켓몬타워 | 포켓몬 위키 | Fandom">
            <a:extLst>
              <a:ext uri="{FF2B5EF4-FFF2-40B4-BE49-F238E27FC236}">
                <a16:creationId xmlns:a16="http://schemas.microsoft.com/office/drawing/2014/main" id="{8DC73F2D-F2A6-4142-9506-D9F4C2D31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8663811" y="1125733"/>
            <a:ext cx="1138323" cy="113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401304-ED7F-4683-85C9-2823A3C91753}"/>
              </a:ext>
            </a:extLst>
          </p:cNvPr>
          <p:cNvSpPr/>
          <p:nvPr/>
        </p:nvSpPr>
        <p:spPr>
          <a:xfrm>
            <a:off x="2861736" y="2311891"/>
            <a:ext cx="45719" cy="3018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8368A7-ACC1-4F65-A67C-F78EF7D160BD}"/>
              </a:ext>
            </a:extLst>
          </p:cNvPr>
          <p:cNvSpPr/>
          <p:nvPr/>
        </p:nvSpPr>
        <p:spPr>
          <a:xfrm>
            <a:off x="4378172" y="2716070"/>
            <a:ext cx="45719" cy="3018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32D85-470D-4EF3-953A-B9C633620B3E}"/>
              </a:ext>
            </a:extLst>
          </p:cNvPr>
          <p:cNvSpPr txBox="1"/>
          <p:nvPr/>
        </p:nvSpPr>
        <p:spPr>
          <a:xfrm>
            <a:off x="4536067" y="2679629"/>
            <a:ext cx="4892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벽</a:t>
            </a:r>
            <a:r>
              <a:rPr lang="en-US" altLang="ko-KR" dirty="0"/>
              <a:t>: </a:t>
            </a:r>
            <a:r>
              <a:rPr lang="ko-KR" altLang="en-US" dirty="0"/>
              <a:t>몬스터가 나오거나 방 안에서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나오는 모든 몬스터를 처치할 경우 열린다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59066-FA51-4EBD-997E-2CDC9BC554FB}"/>
              </a:ext>
            </a:extLst>
          </p:cNvPr>
          <p:cNvSpPr txBox="1"/>
          <p:nvPr/>
        </p:nvSpPr>
        <p:spPr>
          <a:xfrm>
            <a:off x="5115098" y="3862348"/>
            <a:ext cx="643477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내부 특징</a:t>
            </a:r>
            <a:endParaRPr lang="en-US" altLang="ko-KR" sz="2000" b="1" dirty="0"/>
          </a:p>
          <a:p>
            <a:r>
              <a:rPr lang="en-US" altLang="ko-KR" sz="2000" dirty="0"/>
              <a:t>1. </a:t>
            </a:r>
            <a:r>
              <a:rPr lang="ko-KR" altLang="en-US" dirty="0"/>
              <a:t>지하 연구소를 연상시키는 분위기</a:t>
            </a:r>
            <a:r>
              <a:rPr lang="en-US" altLang="ko-KR" dirty="0"/>
              <a:t>(</a:t>
            </a:r>
            <a:r>
              <a:rPr lang="ko-KR" altLang="en-US" dirty="0"/>
              <a:t>고대 그리스 연금술 참고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주변에는 책이 어지럽게 널려 있음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점토로 만든 그릇도 있음</a:t>
            </a:r>
            <a:endParaRPr lang="en-US" altLang="ko-KR" dirty="0"/>
          </a:p>
        </p:txBody>
      </p:sp>
      <p:pic>
        <p:nvPicPr>
          <p:cNvPr id="1032" name="Picture 8" descr="연금술 (錬金術) 이야기">
            <a:extLst>
              <a:ext uri="{FF2B5EF4-FFF2-40B4-BE49-F238E27FC236}">
                <a16:creationId xmlns:a16="http://schemas.microsoft.com/office/drawing/2014/main" id="{79620438-B14A-4DCA-9268-9616B121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62" y="4048605"/>
            <a:ext cx="2347421" cy="192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884E794-EA30-43C9-BE61-9FBE3B00E79A}"/>
              </a:ext>
            </a:extLst>
          </p:cNvPr>
          <p:cNvSpPr/>
          <p:nvPr/>
        </p:nvSpPr>
        <p:spPr>
          <a:xfrm>
            <a:off x="3254136" y="2341351"/>
            <a:ext cx="229036" cy="229036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5A1CED-8FDA-40DF-8550-69E5DA505F03}"/>
              </a:ext>
            </a:extLst>
          </p:cNvPr>
          <p:cNvSpPr/>
          <p:nvPr/>
        </p:nvSpPr>
        <p:spPr>
          <a:xfrm>
            <a:off x="4378172" y="2037670"/>
            <a:ext cx="229036" cy="229036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DA373-91C2-4E57-8D2D-DAF183173845}"/>
              </a:ext>
            </a:extLst>
          </p:cNvPr>
          <p:cNvSpPr txBox="1"/>
          <p:nvPr/>
        </p:nvSpPr>
        <p:spPr>
          <a:xfrm>
            <a:off x="4607208" y="1971894"/>
            <a:ext cx="448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끝 위치</a:t>
            </a:r>
            <a:r>
              <a:rPr lang="en-US" altLang="ko-KR" dirty="0"/>
              <a:t>: </a:t>
            </a:r>
            <a:r>
              <a:rPr lang="ko-KR" altLang="en-US" dirty="0"/>
              <a:t>위 위치에 도착하면 사당의 보상과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사당을 나갈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1356C4-C4E2-44C9-A83E-D4E53BF478CB}"/>
              </a:ext>
            </a:extLst>
          </p:cNvPr>
          <p:cNvSpPr/>
          <p:nvPr/>
        </p:nvSpPr>
        <p:spPr>
          <a:xfrm>
            <a:off x="1300284" y="2229404"/>
            <a:ext cx="45719" cy="4668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6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3D8E-4601-4BE9-B862-AB2A19A3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전투 사당 </a:t>
            </a:r>
            <a:r>
              <a:rPr lang="en-US" altLang="ko-KR" b="1" dirty="0"/>
              <a:t>1-2</a:t>
            </a:r>
            <a:r>
              <a:rPr lang="ko-KR" altLang="en-US" b="1" dirty="0"/>
              <a:t> 내부 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6D30EC-2CC7-46F6-AA19-EED87529E847}"/>
              </a:ext>
            </a:extLst>
          </p:cNvPr>
          <p:cNvCxnSpPr>
            <a:cxnSpLocks/>
          </p:cNvCxnSpPr>
          <p:nvPr/>
        </p:nvCxnSpPr>
        <p:spPr>
          <a:xfrm>
            <a:off x="114670" y="1091954"/>
            <a:ext cx="105200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EDA3F0-63A3-4F42-99EB-25590A813EFC}"/>
              </a:ext>
            </a:extLst>
          </p:cNvPr>
          <p:cNvSpPr txBox="1"/>
          <p:nvPr/>
        </p:nvSpPr>
        <p:spPr>
          <a:xfrm>
            <a:off x="408373" y="132556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위에서 본 구도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DCCB6C-E6F1-42C3-B880-2C2E2049DD1F}"/>
              </a:ext>
            </a:extLst>
          </p:cNvPr>
          <p:cNvGrpSpPr/>
          <p:nvPr/>
        </p:nvGrpSpPr>
        <p:grpSpPr>
          <a:xfrm>
            <a:off x="477611" y="1694895"/>
            <a:ext cx="3212441" cy="1535836"/>
            <a:chOff x="875997" y="1694895"/>
            <a:chExt cx="3212441" cy="1535836"/>
          </a:xfrm>
          <a:solidFill>
            <a:schemeClr val="accent2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9A55A7-C037-4CE6-ACF8-57B2E641662B}"/>
                </a:ext>
              </a:extLst>
            </p:cNvPr>
            <p:cNvSpPr/>
            <p:nvPr/>
          </p:nvSpPr>
          <p:spPr>
            <a:xfrm>
              <a:off x="875997" y="2229404"/>
              <a:ext cx="1242873" cy="466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024D8B8-118D-4AE5-AA8A-F246BDE65901}"/>
                </a:ext>
              </a:extLst>
            </p:cNvPr>
            <p:cNvSpPr/>
            <p:nvPr/>
          </p:nvSpPr>
          <p:spPr>
            <a:xfrm>
              <a:off x="1724287" y="1694895"/>
              <a:ext cx="1535836" cy="153583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5E7CF7-FF08-4F27-B25E-14BA62B64FBC}"/>
                </a:ext>
              </a:extLst>
            </p:cNvPr>
            <p:cNvSpPr/>
            <p:nvPr/>
          </p:nvSpPr>
          <p:spPr>
            <a:xfrm>
              <a:off x="2638686" y="2311891"/>
              <a:ext cx="1242873" cy="3018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605011-266D-4C1A-B6FB-97DCE276A9EC}"/>
                </a:ext>
              </a:extLst>
            </p:cNvPr>
            <p:cNvSpPr/>
            <p:nvPr/>
          </p:nvSpPr>
          <p:spPr>
            <a:xfrm>
              <a:off x="3471440" y="2154312"/>
              <a:ext cx="616998" cy="61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BC598C6-CB68-4A91-8DE4-C9110D224F8F}"/>
              </a:ext>
            </a:extLst>
          </p:cNvPr>
          <p:cNvSpPr/>
          <p:nvPr/>
        </p:nvSpPr>
        <p:spPr>
          <a:xfrm rot="2000851">
            <a:off x="2885892" y="3270220"/>
            <a:ext cx="844937" cy="61699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54841C-045B-43B4-BA82-16D211B5F428}"/>
              </a:ext>
            </a:extLst>
          </p:cNvPr>
          <p:cNvSpPr/>
          <p:nvPr/>
        </p:nvSpPr>
        <p:spPr>
          <a:xfrm>
            <a:off x="577049" y="2348293"/>
            <a:ext cx="229036" cy="2290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401304-ED7F-4683-85C9-2823A3C91753}"/>
              </a:ext>
            </a:extLst>
          </p:cNvPr>
          <p:cNvSpPr/>
          <p:nvPr/>
        </p:nvSpPr>
        <p:spPr>
          <a:xfrm>
            <a:off x="2861736" y="2311891"/>
            <a:ext cx="45719" cy="3018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884E794-EA30-43C9-BE61-9FBE3B00E79A}"/>
              </a:ext>
            </a:extLst>
          </p:cNvPr>
          <p:cNvSpPr/>
          <p:nvPr/>
        </p:nvSpPr>
        <p:spPr>
          <a:xfrm>
            <a:off x="3254136" y="2341351"/>
            <a:ext cx="229036" cy="229036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41E764-C930-41A8-8C88-C82398B04870}"/>
              </a:ext>
            </a:extLst>
          </p:cNvPr>
          <p:cNvSpPr/>
          <p:nvPr/>
        </p:nvSpPr>
        <p:spPr>
          <a:xfrm>
            <a:off x="4531395" y="3002219"/>
            <a:ext cx="3129210" cy="31292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97C84543-8E29-4CA8-A920-C71B1C1B7F61}"/>
              </a:ext>
            </a:extLst>
          </p:cNvPr>
          <p:cNvSpPr/>
          <p:nvPr/>
        </p:nvSpPr>
        <p:spPr>
          <a:xfrm>
            <a:off x="5644079" y="4428948"/>
            <a:ext cx="424009" cy="284086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6C323A62-2127-4DFF-B2EF-D10348E9C7DF}"/>
              </a:ext>
            </a:extLst>
          </p:cNvPr>
          <p:cNvSpPr/>
          <p:nvPr/>
        </p:nvSpPr>
        <p:spPr>
          <a:xfrm>
            <a:off x="5658875" y="4789234"/>
            <a:ext cx="424009" cy="284086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FEB4642C-7AD1-4C66-8020-754DE3B829B3}"/>
              </a:ext>
            </a:extLst>
          </p:cNvPr>
          <p:cNvSpPr/>
          <p:nvPr/>
        </p:nvSpPr>
        <p:spPr>
          <a:xfrm>
            <a:off x="5658875" y="4068662"/>
            <a:ext cx="424009" cy="284086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A389F9E6-A5FA-4D57-B2BE-B0680CB6B695}"/>
              </a:ext>
            </a:extLst>
          </p:cNvPr>
          <p:cNvSpPr/>
          <p:nvPr/>
        </p:nvSpPr>
        <p:spPr>
          <a:xfrm>
            <a:off x="6204860" y="4428948"/>
            <a:ext cx="424009" cy="284086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5FE708D7-9B28-4041-BEFA-74ECF242F488}"/>
              </a:ext>
            </a:extLst>
          </p:cNvPr>
          <p:cNvSpPr/>
          <p:nvPr/>
        </p:nvSpPr>
        <p:spPr>
          <a:xfrm>
            <a:off x="6219656" y="4789234"/>
            <a:ext cx="424009" cy="284086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CF56E5F0-6FA0-4556-862A-ACA72B8A8E26}"/>
              </a:ext>
            </a:extLst>
          </p:cNvPr>
          <p:cNvSpPr/>
          <p:nvPr/>
        </p:nvSpPr>
        <p:spPr>
          <a:xfrm>
            <a:off x="6219656" y="4068662"/>
            <a:ext cx="424009" cy="284086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19100686-EFEC-4834-AF6C-3FCBF51305FA}"/>
              </a:ext>
            </a:extLst>
          </p:cNvPr>
          <p:cNvSpPr/>
          <p:nvPr/>
        </p:nvSpPr>
        <p:spPr>
          <a:xfrm>
            <a:off x="7064514" y="3088688"/>
            <a:ext cx="424009" cy="284086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6E47013B-0085-4CE3-86F2-514951752C99}"/>
              </a:ext>
            </a:extLst>
          </p:cNvPr>
          <p:cNvSpPr/>
          <p:nvPr/>
        </p:nvSpPr>
        <p:spPr>
          <a:xfrm>
            <a:off x="7064514" y="5766046"/>
            <a:ext cx="424009" cy="284086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321E87-9D92-46D9-BEB6-EA0AC08978E8}"/>
              </a:ext>
            </a:extLst>
          </p:cNvPr>
          <p:cNvSpPr txBox="1"/>
          <p:nvPr/>
        </p:nvSpPr>
        <p:spPr>
          <a:xfrm>
            <a:off x="4607208" y="1325563"/>
            <a:ext cx="4541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시작 선</a:t>
            </a:r>
            <a:r>
              <a:rPr lang="en-US" altLang="ko-KR" dirty="0"/>
              <a:t>: </a:t>
            </a:r>
            <a:r>
              <a:rPr lang="ko-KR" altLang="en-US" dirty="0"/>
              <a:t>해당 선을 넘으면 적이 나오고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문이 닫힌다</a:t>
            </a:r>
            <a:r>
              <a:rPr lang="en-US" altLang="ko-KR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F04334-E98A-4BDD-8E71-19B8C2C2FEB4}"/>
              </a:ext>
            </a:extLst>
          </p:cNvPr>
          <p:cNvSpPr txBox="1"/>
          <p:nvPr/>
        </p:nvSpPr>
        <p:spPr>
          <a:xfrm>
            <a:off x="4607208" y="1971894"/>
            <a:ext cx="4825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스폰 위치</a:t>
            </a:r>
            <a:r>
              <a:rPr lang="en-US" altLang="ko-KR" dirty="0"/>
              <a:t>: </a:t>
            </a:r>
            <a:r>
              <a:rPr lang="ko-KR" altLang="en-US" dirty="0"/>
              <a:t>방 안에서 나오는 모든 몬스터를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처치할 경우 열린다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C6F86A9E-EE8B-4D34-B8FE-8A9FF0C4FE39}"/>
              </a:ext>
            </a:extLst>
          </p:cNvPr>
          <p:cNvSpPr/>
          <p:nvPr/>
        </p:nvSpPr>
        <p:spPr>
          <a:xfrm>
            <a:off x="4242771" y="1980237"/>
            <a:ext cx="424009" cy="284086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2AEB7B-0E53-4FA8-AD61-9AEFA426E9B7}"/>
              </a:ext>
            </a:extLst>
          </p:cNvPr>
          <p:cNvSpPr/>
          <p:nvPr/>
        </p:nvSpPr>
        <p:spPr>
          <a:xfrm>
            <a:off x="1300284" y="2229404"/>
            <a:ext cx="45719" cy="4668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CFEF15D-BC14-4165-AD73-6485751A582E}"/>
              </a:ext>
            </a:extLst>
          </p:cNvPr>
          <p:cNvCxnSpPr>
            <a:cxnSpLocks/>
          </p:cNvCxnSpPr>
          <p:nvPr/>
        </p:nvCxnSpPr>
        <p:spPr>
          <a:xfrm>
            <a:off x="4870704" y="3002219"/>
            <a:ext cx="0" cy="312921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97FB001-4917-485F-9A2F-DD0302EAED14}"/>
              </a:ext>
            </a:extLst>
          </p:cNvPr>
          <p:cNvCxnSpPr>
            <a:cxnSpLocks/>
          </p:cNvCxnSpPr>
          <p:nvPr/>
        </p:nvCxnSpPr>
        <p:spPr>
          <a:xfrm>
            <a:off x="4531395" y="1325563"/>
            <a:ext cx="0" cy="36028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4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3D8E-4601-4BE9-B862-AB2A19A3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퍼즐 사당 </a:t>
            </a:r>
            <a:r>
              <a:rPr lang="en-US" altLang="ko-KR" b="1" dirty="0"/>
              <a:t>1-1</a:t>
            </a:r>
            <a:r>
              <a:rPr lang="ko-KR" altLang="en-US" b="1" dirty="0"/>
              <a:t> 내부 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6D30EC-2CC7-46F6-AA19-EED87529E847}"/>
              </a:ext>
            </a:extLst>
          </p:cNvPr>
          <p:cNvCxnSpPr>
            <a:cxnSpLocks/>
          </p:cNvCxnSpPr>
          <p:nvPr/>
        </p:nvCxnSpPr>
        <p:spPr>
          <a:xfrm>
            <a:off x="114670" y="1091954"/>
            <a:ext cx="105200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63C8289-37AE-4AFC-8E0F-1CBD0188B926}"/>
              </a:ext>
            </a:extLst>
          </p:cNvPr>
          <p:cNvCxnSpPr>
            <a:cxnSpLocks/>
          </p:cNvCxnSpPr>
          <p:nvPr/>
        </p:nvCxnSpPr>
        <p:spPr>
          <a:xfrm>
            <a:off x="7618521" y="1566290"/>
            <a:ext cx="106369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467FFC9-DE5C-4B30-A921-8704BBE572FF}"/>
              </a:ext>
            </a:extLst>
          </p:cNvPr>
          <p:cNvCxnSpPr>
            <a:cxnSpLocks/>
          </p:cNvCxnSpPr>
          <p:nvPr/>
        </p:nvCxnSpPr>
        <p:spPr>
          <a:xfrm>
            <a:off x="7618521" y="1976255"/>
            <a:ext cx="106369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74A376-A3DB-4018-8B91-551A63B8C7F4}"/>
              </a:ext>
            </a:extLst>
          </p:cNvPr>
          <p:cNvSpPr txBox="1"/>
          <p:nvPr/>
        </p:nvSpPr>
        <p:spPr>
          <a:xfrm>
            <a:off x="8734897" y="13759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평평한 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57D5DA-E805-42D4-B87A-0FBAEEB53670}"/>
              </a:ext>
            </a:extLst>
          </p:cNvPr>
          <p:cNvSpPr txBox="1"/>
          <p:nvPr/>
        </p:nvSpPr>
        <p:spPr>
          <a:xfrm>
            <a:off x="8708264" y="17956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내리막 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786AD2-91A6-46D5-A0B6-7520D9D808AE}"/>
              </a:ext>
            </a:extLst>
          </p:cNvPr>
          <p:cNvSpPr txBox="1"/>
          <p:nvPr/>
        </p:nvSpPr>
        <p:spPr>
          <a:xfrm>
            <a:off x="7847557" y="215524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위치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421237-55B3-4065-AD2D-0A7282203823}"/>
              </a:ext>
            </a:extLst>
          </p:cNvPr>
          <p:cNvSpPr txBox="1"/>
          <p:nvPr/>
        </p:nvSpPr>
        <p:spPr>
          <a:xfrm>
            <a:off x="7847557" y="280157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끝 위치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C63158-8483-4C3C-A4B1-3C20913A54F6}"/>
              </a:ext>
            </a:extLst>
          </p:cNvPr>
          <p:cNvSpPr txBox="1"/>
          <p:nvPr/>
        </p:nvSpPr>
        <p:spPr>
          <a:xfrm>
            <a:off x="7776416" y="318743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기믹 위치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56B6DB0-CEC1-4CD3-881F-CDF7FA5368A2}"/>
              </a:ext>
            </a:extLst>
          </p:cNvPr>
          <p:cNvSpPr/>
          <p:nvPr/>
        </p:nvSpPr>
        <p:spPr>
          <a:xfrm>
            <a:off x="7618521" y="3223880"/>
            <a:ext cx="229036" cy="3018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A26878-EFBD-4692-90D9-B2E9E55AC0CA}"/>
              </a:ext>
            </a:extLst>
          </p:cNvPr>
          <p:cNvGrpSpPr/>
          <p:nvPr/>
        </p:nvGrpSpPr>
        <p:grpSpPr>
          <a:xfrm>
            <a:off x="198760" y="1325563"/>
            <a:ext cx="7648797" cy="4462417"/>
            <a:chOff x="198760" y="1325563"/>
            <a:chExt cx="7648797" cy="446241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FE70B0-7DC6-472E-BFC0-E627CE63A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60" y="1325563"/>
              <a:ext cx="7128182" cy="4462417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A42E0E9-B4E2-4379-AF61-9594BDA13F30}"/>
                </a:ext>
              </a:extLst>
            </p:cNvPr>
            <p:cNvSpPr/>
            <p:nvPr/>
          </p:nvSpPr>
          <p:spPr>
            <a:xfrm rot="2386587">
              <a:off x="2775054" y="3024238"/>
              <a:ext cx="444844" cy="58954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3E08FC1-C98B-416B-B038-408DD888F7B8}"/>
                </a:ext>
              </a:extLst>
            </p:cNvPr>
            <p:cNvCxnSpPr>
              <a:cxnSpLocks/>
            </p:cNvCxnSpPr>
            <p:nvPr/>
          </p:nvCxnSpPr>
          <p:spPr>
            <a:xfrm>
              <a:off x="2463553" y="2458864"/>
              <a:ext cx="830062" cy="43500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1E5F9C7-0CD3-42AC-BB8E-855EDF1194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953" y="2991524"/>
              <a:ext cx="500109" cy="696892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67CA15D-33EB-415E-8AE2-AF63F1ED4BF0}"/>
                </a:ext>
              </a:extLst>
            </p:cNvPr>
            <p:cNvCxnSpPr>
              <a:cxnSpLocks/>
            </p:cNvCxnSpPr>
            <p:nvPr/>
          </p:nvCxnSpPr>
          <p:spPr>
            <a:xfrm>
              <a:off x="3116062" y="3430713"/>
              <a:ext cx="12473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81A3189B-609B-4670-8462-3975C6FED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3728" y="3566950"/>
              <a:ext cx="559293" cy="1219861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168F805-B623-4479-9874-F51F0C946F63}"/>
                </a:ext>
              </a:extLst>
            </p:cNvPr>
            <p:cNvCxnSpPr>
              <a:cxnSpLocks/>
            </p:cNvCxnSpPr>
            <p:nvPr/>
          </p:nvCxnSpPr>
          <p:spPr>
            <a:xfrm>
              <a:off x="4838331" y="3430713"/>
              <a:ext cx="1873187" cy="363652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DF5CE4F-0D41-4E4D-8318-B6C658377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1423" y="2436665"/>
              <a:ext cx="532660" cy="19531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11D5FFC-3785-4EC8-A3A6-BC5BB1C45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910" y="2534322"/>
              <a:ext cx="421690" cy="253016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4AD5BEB-6602-4F88-860B-A0FB66D9DD71}"/>
                </a:ext>
              </a:extLst>
            </p:cNvPr>
            <p:cNvSpPr/>
            <p:nvPr/>
          </p:nvSpPr>
          <p:spPr>
            <a:xfrm>
              <a:off x="7618521" y="2225388"/>
              <a:ext cx="229036" cy="229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4C69241-524F-4643-85A2-7999F1B718B7}"/>
                </a:ext>
              </a:extLst>
            </p:cNvPr>
            <p:cNvSpPr/>
            <p:nvPr/>
          </p:nvSpPr>
          <p:spPr>
            <a:xfrm>
              <a:off x="7618521" y="2867347"/>
              <a:ext cx="229036" cy="22903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D1446C7-BA50-437B-ABFD-D459FC50974D}"/>
                </a:ext>
              </a:extLst>
            </p:cNvPr>
            <p:cNvSpPr/>
            <p:nvPr/>
          </p:nvSpPr>
          <p:spPr>
            <a:xfrm>
              <a:off x="3854692" y="4808529"/>
              <a:ext cx="229036" cy="22903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B6FB169-8AB1-4B22-9695-057719CA1B33}"/>
                </a:ext>
              </a:extLst>
            </p:cNvPr>
            <p:cNvSpPr/>
            <p:nvPr/>
          </p:nvSpPr>
          <p:spPr>
            <a:xfrm>
              <a:off x="2751489" y="1660957"/>
              <a:ext cx="229036" cy="2290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EEE96E3-F993-4DE1-97A6-61B63573F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553" y="1864060"/>
              <a:ext cx="279647" cy="361328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ED175AE-E439-49AB-89DC-1E58B0A463D5}"/>
                </a:ext>
              </a:extLst>
            </p:cNvPr>
            <p:cNvSpPr/>
            <p:nvPr/>
          </p:nvSpPr>
          <p:spPr>
            <a:xfrm rot="1253924">
              <a:off x="4365151" y="3180818"/>
              <a:ext cx="579603" cy="58954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A032519-7AE9-4FFA-A42D-21D3E457F66C}"/>
                </a:ext>
              </a:extLst>
            </p:cNvPr>
            <p:cNvSpPr/>
            <p:nvPr/>
          </p:nvSpPr>
          <p:spPr>
            <a:xfrm rot="1253924">
              <a:off x="2016297" y="2189765"/>
              <a:ext cx="440838" cy="448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1120920-32AB-427E-85B4-572505CE9D29}"/>
              </a:ext>
            </a:extLst>
          </p:cNvPr>
          <p:cNvSpPr txBox="1"/>
          <p:nvPr/>
        </p:nvSpPr>
        <p:spPr>
          <a:xfrm>
            <a:off x="7791776" y="368426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함정 위치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842C19E-1BF9-4B9D-BF4C-BB7CFC03FE50}"/>
              </a:ext>
            </a:extLst>
          </p:cNvPr>
          <p:cNvSpPr/>
          <p:nvPr/>
        </p:nvSpPr>
        <p:spPr>
          <a:xfrm>
            <a:off x="7633881" y="3720709"/>
            <a:ext cx="229036" cy="3018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EF68383-FAB3-45C8-9A45-AF28E6EBA833}"/>
              </a:ext>
            </a:extLst>
          </p:cNvPr>
          <p:cNvSpPr/>
          <p:nvPr/>
        </p:nvSpPr>
        <p:spPr>
          <a:xfrm>
            <a:off x="694241" y="2787338"/>
            <a:ext cx="361357" cy="3018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8AA0A4E-B7F7-486F-AA49-589C729C4031}"/>
              </a:ext>
            </a:extLst>
          </p:cNvPr>
          <p:cNvSpPr/>
          <p:nvPr/>
        </p:nvSpPr>
        <p:spPr>
          <a:xfrm>
            <a:off x="6749737" y="3612539"/>
            <a:ext cx="361357" cy="3018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3" name="Picture 4" descr="https://i.pinimg.com/564x/b4/c0/b7/b4c0b7f58647574e9d1644969480e71d.jpg">
            <a:extLst>
              <a:ext uri="{FF2B5EF4-FFF2-40B4-BE49-F238E27FC236}">
                <a16:creationId xmlns:a16="http://schemas.microsoft.com/office/drawing/2014/main" id="{352747A1-22EB-4685-8C5C-0D0FE73D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817" y="2867347"/>
            <a:ext cx="2068113" cy="30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47F8BA9-88C8-4BC5-A01C-27972A5EDC30}"/>
              </a:ext>
            </a:extLst>
          </p:cNvPr>
          <p:cNvSpPr txBox="1"/>
          <p:nvPr/>
        </p:nvSpPr>
        <p:spPr>
          <a:xfrm>
            <a:off x="10088463" y="6041945"/>
            <a:ext cx="167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사당 내부 천장</a:t>
            </a:r>
            <a:endParaRPr lang="en-US" altLang="ko-KR" dirty="0"/>
          </a:p>
          <a:p>
            <a:r>
              <a:rPr lang="ko-KR" altLang="en-US" dirty="0"/>
              <a:t>바닥은 잔디로</a:t>
            </a:r>
          </a:p>
        </p:txBody>
      </p:sp>
    </p:spTree>
    <p:extLst>
      <p:ext uri="{BB962C8B-B14F-4D97-AF65-F5344CB8AC3E}">
        <p14:creationId xmlns:p14="http://schemas.microsoft.com/office/powerpoint/2010/main" val="362477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3D8E-4601-4BE9-B862-AB2A19A3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퍼즐 사당 </a:t>
            </a:r>
            <a:r>
              <a:rPr lang="en-US" altLang="ko-KR" b="1" dirty="0"/>
              <a:t>1-2</a:t>
            </a:r>
            <a:r>
              <a:rPr lang="ko-KR" altLang="en-US" b="1" dirty="0"/>
              <a:t> 내부 기획</a:t>
            </a:r>
            <a:r>
              <a:rPr lang="en-US" altLang="ko-KR" b="1" dirty="0"/>
              <a:t>(</a:t>
            </a:r>
            <a:r>
              <a:rPr lang="ko-KR" altLang="en-US" b="1" dirty="0"/>
              <a:t>그냥 </a:t>
            </a:r>
            <a:r>
              <a:rPr lang="ko-KR" altLang="en-US" b="1" dirty="0" err="1"/>
              <a:t>끄적이기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6D30EC-2CC7-46F6-AA19-EED87529E847}"/>
              </a:ext>
            </a:extLst>
          </p:cNvPr>
          <p:cNvCxnSpPr>
            <a:cxnSpLocks/>
          </p:cNvCxnSpPr>
          <p:nvPr/>
        </p:nvCxnSpPr>
        <p:spPr>
          <a:xfrm>
            <a:off x="114670" y="1091954"/>
            <a:ext cx="105200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테런/테일즈런너 달려라 곱셈왕 - YouTube">
            <a:extLst>
              <a:ext uri="{FF2B5EF4-FFF2-40B4-BE49-F238E27FC236}">
                <a16:creationId xmlns:a16="http://schemas.microsoft.com/office/drawing/2014/main" id="{0B57A570-4FFA-4BC2-A2B4-EC7D594C8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4" y="1196718"/>
            <a:ext cx="6719656" cy="377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A9E596-B041-4F97-A273-306149D53F38}"/>
              </a:ext>
            </a:extLst>
          </p:cNvPr>
          <p:cNvSpPr txBox="1"/>
          <p:nvPr/>
        </p:nvSpPr>
        <p:spPr>
          <a:xfrm>
            <a:off x="6584883" y="1583744"/>
            <a:ext cx="53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1, 2 </a:t>
            </a:r>
            <a:r>
              <a:rPr lang="ko-KR" altLang="en-US" dirty="0"/>
              <a:t>퍼즐은 이지선 다</a:t>
            </a:r>
            <a:r>
              <a:rPr lang="en-US" altLang="ko-KR" dirty="0"/>
              <a:t>. </a:t>
            </a:r>
            <a:r>
              <a:rPr lang="ko-KR" altLang="en-US" dirty="0"/>
              <a:t>방식으로 갈 예정</a:t>
            </a:r>
            <a:endParaRPr lang="en-US" altLang="ko-KR" dirty="0"/>
          </a:p>
          <a:p>
            <a:r>
              <a:rPr lang="ko-KR" altLang="en-US" dirty="0"/>
              <a:t>물론 단순한 이지선 다 말고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답의 경우는 </a:t>
            </a:r>
            <a:r>
              <a:rPr lang="en-US" altLang="ko-KR" dirty="0"/>
              <a:t>2</a:t>
            </a:r>
            <a:r>
              <a:rPr lang="ko-KR" altLang="en-US" dirty="0"/>
              <a:t>개지만 진짜 답을 알려주는 힌트가</a:t>
            </a:r>
            <a:endParaRPr lang="en-US" altLang="ko-KR" dirty="0"/>
          </a:p>
          <a:p>
            <a:r>
              <a:rPr lang="ko-KR" altLang="en-US" dirty="0"/>
              <a:t>주변에 있게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0A293-E95A-419D-8BC4-13FE6157949F}"/>
              </a:ext>
            </a:extLst>
          </p:cNvPr>
          <p:cNvSpPr txBox="1"/>
          <p:nvPr/>
        </p:nvSpPr>
        <p:spPr>
          <a:xfrm>
            <a:off x="6258881" y="3086621"/>
            <a:ext cx="59522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퍼즐 </a:t>
            </a:r>
            <a:r>
              <a:rPr lang="en-US" altLang="ko-KR" dirty="0"/>
              <a:t>1 </a:t>
            </a:r>
            <a:r>
              <a:rPr lang="ko-KR" altLang="en-US" dirty="0"/>
              <a:t>저격마법을 이용한 공 움직이기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윤제 아이디어</a:t>
            </a:r>
            <a:r>
              <a:rPr lang="en-US" altLang="ko-KR" dirty="0"/>
              <a:t>(</a:t>
            </a:r>
            <a:r>
              <a:rPr lang="ko-KR" altLang="en-US" dirty="0"/>
              <a:t>석상 맞추기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선 끊기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방탈출카페에서 아이디어 얻기</a:t>
            </a:r>
            <a:r>
              <a:rPr lang="en-US" altLang="ko-KR" dirty="0"/>
              <a:t>(</a:t>
            </a:r>
            <a:r>
              <a:rPr lang="ko-KR" altLang="en-US" dirty="0"/>
              <a:t>신기한 문 열기 방식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상호작용을 통한 퍼즐 풀기</a:t>
            </a:r>
            <a:r>
              <a:rPr lang="en-US" altLang="ko-KR" dirty="0"/>
              <a:t>(</a:t>
            </a:r>
            <a:r>
              <a:rPr lang="ko-KR" altLang="en-US" dirty="0"/>
              <a:t>굴러가는 돌 넣기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041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3D8E-4601-4BE9-B862-AB2A19A3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퍼즐 사당 </a:t>
            </a:r>
            <a:r>
              <a:rPr lang="en-US" altLang="ko-KR" b="1" dirty="0"/>
              <a:t>1-3</a:t>
            </a:r>
            <a:r>
              <a:rPr lang="ko-KR" altLang="en-US" b="1" dirty="0"/>
              <a:t> 내부 기획</a:t>
            </a:r>
            <a:r>
              <a:rPr lang="en-US" altLang="ko-KR" b="1" dirty="0"/>
              <a:t>(1</a:t>
            </a:r>
            <a:r>
              <a:rPr lang="ko-KR" altLang="en-US" b="1" dirty="0"/>
              <a:t>번 퍼즐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6D30EC-2CC7-46F6-AA19-EED87529E847}"/>
              </a:ext>
            </a:extLst>
          </p:cNvPr>
          <p:cNvCxnSpPr>
            <a:cxnSpLocks/>
          </p:cNvCxnSpPr>
          <p:nvPr/>
        </p:nvCxnSpPr>
        <p:spPr>
          <a:xfrm>
            <a:off x="114670" y="1091954"/>
            <a:ext cx="105200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214314A-53D4-4E3E-A6E7-744D54868433}"/>
              </a:ext>
            </a:extLst>
          </p:cNvPr>
          <p:cNvSpPr txBox="1"/>
          <p:nvPr/>
        </p:nvSpPr>
        <p:spPr>
          <a:xfrm>
            <a:off x="2003801" y="1618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DBB702-D153-4DAF-A18F-B10A1BF24813}"/>
              </a:ext>
            </a:extLst>
          </p:cNvPr>
          <p:cNvSpPr txBox="1"/>
          <p:nvPr/>
        </p:nvSpPr>
        <p:spPr>
          <a:xfrm>
            <a:off x="2838243" y="41992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95ACDF-524E-4A6A-97B5-E8E7E116A681}"/>
              </a:ext>
            </a:extLst>
          </p:cNvPr>
          <p:cNvSpPr/>
          <p:nvPr/>
        </p:nvSpPr>
        <p:spPr>
          <a:xfrm>
            <a:off x="429384" y="3819828"/>
            <a:ext cx="1320095" cy="102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65FF3A-6832-4418-903F-C5F91C50CB0A}"/>
              </a:ext>
            </a:extLst>
          </p:cNvPr>
          <p:cNvSpPr/>
          <p:nvPr/>
        </p:nvSpPr>
        <p:spPr>
          <a:xfrm>
            <a:off x="785014" y="2187017"/>
            <a:ext cx="1944210" cy="237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144567-5D30-4971-8DBD-0F391C3FDE46}"/>
              </a:ext>
            </a:extLst>
          </p:cNvPr>
          <p:cNvSpPr txBox="1"/>
          <p:nvPr/>
        </p:nvSpPr>
        <p:spPr>
          <a:xfrm>
            <a:off x="114670" y="4223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함정</a:t>
            </a:r>
          </a:p>
        </p:txBody>
      </p: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27D22650-2792-448E-82F9-3D2FEED034BA}"/>
              </a:ext>
            </a:extLst>
          </p:cNvPr>
          <p:cNvSpPr/>
          <p:nvPr/>
        </p:nvSpPr>
        <p:spPr>
          <a:xfrm>
            <a:off x="1480541" y="1649729"/>
            <a:ext cx="553155" cy="352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1B9645-95C4-426A-A942-87CAC4D98729}"/>
              </a:ext>
            </a:extLst>
          </p:cNvPr>
          <p:cNvSpPr/>
          <p:nvPr/>
        </p:nvSpPr>
        <p:spPr>
          <a:xfrm>
            <a:off x="2636963" y="3559693"/>
            <a:ext cx="114528" cy="7260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F5489E2-E197-4CC1-AC4D-30E90C518E52}"/>
              </a:ext>
            </a:extLst>
          </p:cNvPr>
          <p:cNvSpPr/>
          <p:nvPr/>
        </p:nvSpPr>
        <p:spPr>
          <a:xfrm>
            <a:off x="734084" y="3559692"/>
            <a:ext cx="114528" cy="7260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B3133ED-6CF1-497D-AD9E-E455902EA664}"/>
              </a:ext>
            </a:extLst>
          </p:cNvPr>
          <p:cNvSpPr/>
          <p:nvPr/>
        </p:nvSpPr>
        <p:spPr>
          <a:xfrm>
            <a:off x="1047334" y="3197310"/>
            <a:ext cx="269293" cy="2692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829DED68-5CE0-4638-87C8-79D47CF85DAF}"/>
              </a:ext>
            </a:extLst>
          </p:cNvPr>
          <p:cNvSpPr/>
          <p:nvPr/>
        </p:nvSpPr>
        <p:spPr>
          <a:xfrm rot="16200000">
            <a:off x="2905226" y="3646262"/>
            <a:ext cx="553155" cy="552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A3BA4D04-23A0-4251-9597-9836064D3FA2}"/>
              </a:ext>
            </a:extLst>
          </p:cNvPr>
          <p:cNvSpPr/>
          <p:nvPr/>
        </p:nvSpPr>
        <p:spPr>
          <a:xfrm rot="5400000">
            <a:off x="158781" y="3682645"/>
            <a:ext cx="553155" cy="480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8263676-EE88-403F-A941-133D142670D8}"/>
              </a:ext>
            </a:extLst>
          </p:cNvPr>
          <p:cNvSpPr/>
          <p:nvPr/>
        </p:nvSpPr>
        <p:spPr>
          <a:xfrm>
            <a:off x="1619694" y="3189578"/>
            <a:ext cx="269293" cy="2692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39F78C5-74D3-480B-979C-295D7203B2F0}"/>
              </a:ext>
            </a:extLst>
          </p:cNvPr>
          <p:cNvSpPr/>
          <p:nvPr/>
        </p:nvSpPr>
        <p:spPr>
          <a:xfrm>
            <a:off x="1887823" y="2920285"/>
            <a:ext cx="269293" cy="2692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F66A8B9-EDF9-47AC-AC6B-7492675C9D2E}"/>
              </a:ext>
            </a:extLst>
          </p:cNvPr>
          <p:cNvSpPr/>
          <p:nvPr/>
        </p:nvSpPr>
        <p:spPr>
          <a:xfrm>
            <a:off x="2156234" y="3189577"/>
            <a:ext cx="269293" cy="2692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D59C377-E5C3-46CA-A9D9-C5BCBFCB65E0}"/>
              </a:ext>
            </a:extLst>
          </p:cNvPr>
          <p:cNvSpPr/>
          <p:nvPr/>
        </p:nvSpPr>
        <p:spPr>
          <a:xfrm>
            <a:off x="1321848" y="3466603"/>
            <a:ext cx="269293" cy="2692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C43FF-DFCC-4D90-BB15-A87B530FDB76}"/>
              </a:ext>
            </a:extLst>
          </p:cNvPr>
          <p:cNvSpPr txBox="1"/>
          <p:nvPr/>
        </p:nvSpPr>
        <p:spPr>
          <a:xfrm>
            <a:off x="3733002" y="1293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아아ㅏ앙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09DFA87-C3D5-44C6-B09E-E6726B78D781}"/>
              </a:ext>
            </a:extLst>
          </p:cNvPr>
          <p:cNvSpPr/>
          <p:nvPr/>
        </p:nvSpPr>
        <p:spPr>
          <a:xfrm>
            <a:off x="8211521" y="4802246"/>
            <a:ext cx="269293" cy="2692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16188-B82F-48F4-A297-694BBC0EC26F}"/>
              </a:ext>
            </a:extLst>
          </p:cNvPr>
          <p:cNvSpPr txBox="1"/>
          <p:nvPr/>
        </p:nvSpPr>
        <p:spPr>
          <a:xfrm>
            <a:off x="8480814" y="4752226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기믹 버튼</a:t>
            </a:r>
            <a:r>
              <a:rPr lang="en-US" altLang="ko-KR" dirty="0"/>
              <a:t>: </a:t>
            </a:r>
            <a:r>
              <a:rPr lang="ko-KR" altLang="en-US" dirty="0"/>
              <a:t>속에 빛나는 원석이 있어</a:t>
            </a:r>
            <a:endParaRPr lang="en-US" altLang="ko-KR" dirty="0"/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46945D-3DA2-4ABF-B1B5-0061DEBEFA2F}"/>
              </a:ext>
            </a:extLst>
          </p:cNvPr>
          <p:cNvSpPr/>
          <p:nvPr/>
        </p:nvSpPr>
        <p:spPr>
          <a:xfrm>
            <a:off x="114670" y="1429305"/>
            <a:ext cx="3425377" cy="39247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B5C214-D65F-41BB-855D-1E1EBA5DDB23}"/>
              </a:ext>
            </a:extLst>
          </p:cNvPr>
          <p:cNvSpPr txBox="1"/>
          <p:nvPr/>
        </p:nvSpPr>
        <p:spPr>
          <a:xfrm>
            <a:off x="686229" y="459081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기믹 위에서 봤을 때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06FC00-4992-4442-9621-0C5439A973F1}"/>
              </a:ext>
            </a:extLst>
          </p:cNvPr>
          <p:cNvGrpSpPr/>
          <p:nvPr/>
        </p:nvGrpSpPr>
        <p:grpSpPr>
          <a:xfrm>
            <a:off x="3809340" y="3791646"/>
            <a:ext cx="1673367" cy="2769234"/>
            <a:chOff x="3947760" y="3655131"/>
            <a:chExt cx="1673367" cy="276923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99A2632-51F3-4211-ACAE-108574A439BC}"/>
                </a:ext>
              </a:extLst>
            </p:cNvPr>
            <p:cNvGrpSpPr/>
            <p:nvPr/>
          </p:nvGrpSpPr>
          <p:grpSpPr>
            <a:xfrm>
              <a:off x="3947760" y="3655131"/>
              <a:ext cx="1673367" cy="2769234"/>
              <a:chOff x="3630967" y="3871263"/>
              <a:chExt cx="1673367" cy="276923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AC9DE55-3B77-479D-A8F8-DCFDADE83276}"/>
                  </a:ext>
                </a:extLst>
              </p:cNvPr>
              <p:cNvGrpSpPr/>
              <p:nvPr/>
            </p:nvGrpSpPr>
            <p:grpSpPr>
              <a:xfrm>
                <a:off x="3630967" y="3871263"/>
                <a:ext cx="1673367" cy="2769234"/>
                <a:chOff x="3630967" y="3871263"/>
                <a:chExt cx="1673367" cy="2769234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AC3469-B902-443A-A905-7F4C296FAC77}"/>
                    </a:ext>
                  </a:extLst>
                </p:cNvPr>
                <p:cNvSpPr txBox="1"/>
                <p:nvPr/>
              </p:nvSpPr>
              <p:spPr>
                <a:xfrm>
                  <a:off x="4144484" y="6192853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벽화</a:t>
                  </a:r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27FF1ED5-1B2D-4F4D-8647-04BAE792A022}"/>
                    </a:ext>
                  </a:extLst>
                </p:cNvPr>
                <p:cNvGrpSpPr/>
                <p:nvPr/>
              </p:nvGrpSpPr>
              <p:grpSpPr>
                <a:xfrm>
                  <a:off x="3630967" y="3871263"/>
                  <a:ext cx="1673367" cy="2769234"/>
                  <a:chOff x="3630967" y="3871263"/>
                  <a:chExt cx="1673367" cy="2769234"/>
                </a:xfrm>
              </p:grpSpPr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F1DCEFEE-01A8-4F33-B632-FAFECE3BB11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798326" y="4005715"/>
                    <a:ext cx="1359024" cy="1994669"/>
                    <a:chOff x="3593593" y="4223323"/>
                    <a:chExt cx="1359024" cy="1994669"/>
                  </a:xfrm>
                </p:grpSpPr>
                <p:grpSp>
                  <p:nvGrpSpPr>
                    <p:cNvPr id="6" name="그룹 5">
                      <a:extLst>
                        <a:ext uri="{FF2B5EF4-FFF2-40B4-BE49-F238E27FC236}">
                          <a16:creationId xmlns:a16="http://schemas.microsoft.com/office/drawing/2014/main" id="{57E25FD2-30BF-4A12-B2AB-872196D736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93593" y="4223323"/>
                      <a:ext cx="1359024" cy="1992958"/>
                      <a:chOff x="4119940" y="4199272"/>
                      <a:chExt cx="1359024" cy="1992958"/>
                    </a:xfrm>
                  </p:grpSpPr>
                  <p:sp>
                    <p:nvSpPr>
                      <p:cNvPr id="23" name="직사각형 22">
                        <a:extLst>
                          <a:ext uri="{FF2B5EF4-FFF2-40B4-BE49-F238E27FC236}">
                            <a16:creationId xmlns:a16="http://schemas.microsoft.com/office/drawing/2014/main" id="{2DF8CEC2-AF42-417A-B478-793CD078B3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19940" y="4529133"/>
                        <a:ext cx="1359024" cy="166309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3" name="직사각형 2">
                        <a:extLst>
                          <a:ext uri="{FF2B5EF4-FFF2-40B4-BE49-F238E27FC236}">
                            <a16:creationId xmlns:a16="http://schemas.microsoft.com/office/drawing/2014/main" id="{60869CB2-C8E7-4DBC-B3D8-E3DE3B8900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03440" y="4199272"/>
                        <a:ext cx="382837" cy="64633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7" name="화살표: 오른쪽 6">
                      <a:extLst>
                        <a:ext uri="{FF2B5EF4-FFF2-40B4-BE49-F238E27FC236}">
                          <a16:creationId xmlns:a16="http://schemas.microsoft.com/office/drawing/2014/main" id="{26158C32-8095-4240-A203-1FF2B6331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9936" y="5836253"/>
                      <a:ext cx="972688" cy="381739"/>
                    </a:xfrm>
                    <a:prstGeom prst="rightArrow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37D136B3-B0FB-4046-BD66-4D5162610AC6}"/>
                      </a:ext>
                    </a:extLst>
                  </p:cNvPr>
                  <p:cNvSpPr/>
                  <p:nvPr/>
                </p:nvSpPr>
                <p:spPr>
                  <a:xfrm>
                    <a:off x="3630967" y="3871263"/>
                    <a:ext cx="1673367" cy="2769234"/>
                  </a:xfrm>
                  <a:prstGeom prst="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E85598E5-68AD-40EE-92B6-D37AB70F3A94}"/>
                  </a:ext>
                </a:extLst>
              </p:cNvPr>
              <p:cNvGrpSpPr/>
              <p:nvPr/>
            </p:nvGrpSpPr>
            <p:grpSpPr>
              <a:xfrm>
                <a:off x="3941411" y="4339697"/>
                <a:ext cx="1072849" cy="622192"/>
                <a:chOff x="3826698" y="3730016"/>
                <a:chExt cx="1405092" cy="814874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6C45F87A-5312-456B-9F3E-34E5AB0778EA}"/>
                    </a:ext>
                  </a:extLst>
                </p:cNvPr>
                <p:cNvSpPr/>
                <p:nvPr/>
              </p:nvSpPr>
              <p:spPr>
                <a:xfrm>
                  <a:off x="3826698" y="4006304"/>
                  <a:ext cx="269293" cy="2692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A4BF5970-5146-4CBD-8909-F08152B14540}"/>
                    </a:ext>
                  </a:extLst>
                </p:cNvPr>
                <p:cNvSpPr/>
                <p:nvPr/>
              </p:nvSpPr>
              <p:spPr>
                <a:xfrm>
                  <a:off x="4101212" y="4275597"/>
                  <a:ext cx="269293" cy="2692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B44E34F8-443E-4235-B80D-C73669F9971B}"/>
                    </a:ext>
                  </a:extLst>
                </p:cNvPr>
                <p:cNvSpPr/>
                <p:nvPr/>
              </p:nvSpPr>
              <p:spPr>
                <a:xfrm>
                  <a:off x="4425957" y="3999309"/>
                  <a:ext cx="269293" cy="2692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1FAC4306-D512-4945-AF32-8A16C39DC952}"/>
                    </a:ext>
                  </a:extLst>
                </p:cNvPr>
                <p:cNvSpPr/>
                <p:nvPr/>
              </p:nvSpPr>
              <p:spPr>
                <a:xfrm>
                  <a:off x="4694086" y="3730016"/>
                  <a:ext cx="269293" cy="2692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98BDEFB7-591D-4906-B828-2B2DC327587A}"/>
                    </a:ext>
                  </a:extLst>
                </p:cNvPr>
                <p:cNvSpPr/>
                <p:nvPr/>
              </p:nvSpPr>
              <p:spPr>
                <a:xfrm>
                  <a:off x="4962497" y="3999308"/>
                  <a:ext cx="269293" cy="2692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54CA8F-9DAF-4218-A2DD-F956C71D78A0}"/>
                </a:ext>
              </a:extLst>
            </p:cNvPr>
            <p:cNvSpPr txBox="1"/>
            <p:nvPr/>
          </p:nvSpPr>
          <p:spPr>
            <a:xfrm>
              <a:off x="4092102" y="4777268"/>
              <a:ext cx="13917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왼쪽에서 </a:t>
              </a:r>
              <a:endParaRPr lang="en-US" altLang="ko-KR" dirty="0"/>
            </a:p>
            <a:p>
              <a:r>
                <a:rPr lang="ko-KR" altLang="en-US" dirty="0"/>
                <a:t>오른쪽으로</a:t>
              </a:r>
              <a:endParaRPr lang="en-US" altLang="ko-KR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4DE2B3B-3134-4F8E-BB27-C9D03620B405}"/>
              </a:ext>
            </a:extLst>
          </p:cNvPr>
          <p:cNvSpPr txBox="1"/>
          <p:nvPr/>
        </p:nvSpPr>
        <p:spPr>
          <a:xfrm>
            <a:off x="3693926" y="2254093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벽화 내용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우리는 항상 기적을</a:t>
            </a:r>
            <a:r>
              <a:rPr lang="en-US" altLang="ko-KR" dirty="0"/>
              <a:t> </a:t>
            </a:r>
            <a:r>
              <a:rPr lang="ko-KR" altLang="en-US" dirty="0"/>
              <a:t>바라며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b="1" dirty="0">
                <a:solidFill>
                  <a:srgbClr val="FF0000"/>
                </a:solidFill>
              </a:rPr>
              <a:t>서쪽</a:t>
            </a:r>
            <a:r>
              <a:rPr lang="ko-KR" altLang="en-US" dirty="0"/>
              <a:t>에서 </a:t>
            </a:r>
            <a:r>
              <a:rPr lang="ko-KR" altLang="en-US" b="1" dirty="0">
                <a:solidFill>
                  <a:srgbClr val="FF0000"/>
                </a:solidFill>
              </a:rPr>
              <a:t>동쪽</a:t>
            </a:r>
            <a:r>
              <a:rPr lang="ko-KR" altLang="en-US" dirty="0"/>
              <a:t>으로 기도를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A00665-F433-4012-8D37-CF61E0FC029B}"/>
              </a:ext>
            </a:extLst>
          </p:cNvPr>
          <p:cNvSpPr txBox="1"/>
          <p:nvPr/>
        </p:nvSpPr>
        <p:spPr>
          <a:xfrm>
            <a:off x="8389071" y="2537868"/>
            <a:ext cx="334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&lt;b&gt;&lt;color = red&gt;~~ &lt;/b&gt;&lt;/color&gt; </a:t>
            </a:r>
            <a:endParaRPr lang="ko-KR" altLang="en-US" dirty="0"/>
          </a:p>
        </p:txBody>
      </p:sp>
      <p:sp>
        <p:nvSpPr>
          <p:cNvPr id="49" name="별: 꼭짓점 5개 48">
            <a:extLst>
              <a:ext uri="{FF2B5EF4-FFF2-40B4-BE49-F238E27FC236}">
                <a16:creationId xmlns:a16="http://schemas.microsoft.com/office/drawing/2014/main" id="{69DD7BC6-7A54-4475-B441-389B32F05E23}"/>
              </a:ext>
            </a:extLst>
          </p:cNvPr>
          <p:cNvSpPr/>
          <p:nvPr/>
        </p:nvSpPr>
        <p:spPr>
          <a:xfrm>
            <a:off x="3746171" y="2848248"/>
            <a:ext cx="265329" cy="2653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D3B297-8088-4D8F-A24A-CF7AF7AC14FD}"/>
              </a:ext>
            </a:extLst>
          </p:cNvPr>
          <p:cNvSpPr txBox="1"/>
          <p:nvPr/>
        </p:nvSpPr>
        <p:spPr>
          <a:xfrm>
            <a:off x="3966385" y="282720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표지판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기믹에 나올 퍼즐의 정보를 준다</a:t>
            </a:r>
            <a:r>
              <a:rPr lang="en-US" altLang="ko-KR" dirty="0"/>
              <a:t>.		</a:t>
            </a:r>
            <a:endParaRPr lang="ko-KR" altLang="en-US" dirty="0"/>
          </a:p>
        </p:txBody>
      </p:sp>
      <p:sp>
        <p:nvSpPr>
          <p:cNvPr id="51" name="별: 꼭짓점 5개 50">
            <a:extLst>
              <a:ext uri="{FF2B5EF4-FFF2-40B4-BE49-F238E27FC236}">
                <a16:creationId xmlns:a16="http://schemas.microsoft.com/office/drawing/2014/main" id="{DE51E114-D748-4B35-B0DB-BE9D4AA6C3A1}"/>
              </a:ext>
            </a:extLst>
          </p:cNvPr>
          <p:cNvSpPr/>
          <p:nvPr/>
        </p:nvSpPr>
        <p:spPr>
          <a:xfrm>
            <a:off x="1458476" y="2236801"/>
            <a:ext cx="265329" cy="2653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7A7DBB-0E48-4511-9CA5-ADB488499045}"/>
              </a:ext>
            </a:extLst>
          </p:cNvPr>
          <p:cNvSpPr/>
          <p:nvPr/>
        </p:nvSpPr>
        <p:spPr>
          <a:xfrm>
            <a:off x="3802985" y="3216267"/>
            <a:ext cx="112470" cy="4514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DE20C4-5244-4CE5-AD96-E025B035333A}"/>
              </a:ext>
            </a:extLst>
          </p:cNvPr>
          <p:cNvSpPr txBox="1"/>
          <p:nvPr/>
        </p:nvSpPr>
        <p:spPr>
          <a:xfrm>
            <a:off x="3911335" y="32888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92B726-0278-4D08-B628-374EF015E49E}"/>
              </a:ext>
            </a:extLst>
          </p:cNvPr>
          <p:cNvSpPr txBox="1"/>
          <p:nvPr/>
        </p:nvSpPr>
        <p:spPr>
          <a:xfrm>
            <a:off x="5614703" y="5071539"/>
            <a:ext cx="528702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함정으로 갈 경우</a:t>
            </a:r>
            <a:endParaRPr lang="en-US" altLang="ko-KR" b="1" dirty="0"/>
          </a:p>
          <a:p>
            <a:r>
              <a:rPr lang="ko-KR" altLang="en-US" dirty="0"/>
              <a:t>사당의 시작지점으로 돌아간다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나가면서 나오는 대사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해가 </a:t>
            </a:r>
            <a:r>
              <a:rPr lang="ko-KR" altLang="en-US" b="1" dirty="0">
                <a:solidFill>
                  <a:srgbClr val="FF0000"/>
                </a:solidFill>
              </a:rPr>
              <a:t>서쪽에서 뜨는 기적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					</a:t>
            </a:r>
            <a:r>
              <a:rPr lang="ko-KR" altLang="en-US" dirty="0"/>
              <a:t>바라면 안되는 것인가</a:t>
            </a:r>
            <a:r>
              <a:rPr lang="en-US" altLang="ko-KR" dirty="0"/>
              <a:t>…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B33B7C7-17ED-4F4D-B9AC-38E747BFE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4" t="10227" r="35002" b="26049"/>
          <a:stretch/>
        </p:blipFill>
        <p:spPr>
          <a:xfrm>
            <a:off x="8351671" y="2920285"/>
            <a:ext cx="1316368" cy="1723029"/>
          </a:xfrm>
          <a:prstGeom prst="rect">
            <a:avLst/>
          </a:prstGeom>
        </p:spPr>
      </p:pic>
      <p:pic>
        <p:nvPicPr>
          <p:cNvPr id="1026" name="Picture 2" descr="자동벨트차단봉 KP-7 - 세이프넷">
            <a:extLst>
              <a:ext uri="{FF2B5EF4-FFF2-40B4-BE49-F238E27FC236}">
                <a16:creationId xmlns:a16="http://schemas.microsoft.com/office/drawing/2014/main" id="{AB033120-4D9F-4910-9041-ECDD69A51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610" y="1268942"/>
            <a:ext cx="1450318" cy="109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77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3D8E-4601-4BE9-B862-AB2A19A3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퍼즐 사당 </a:t>
            </a:r>
            <a:r>
              <a:rPr lang="en-US" altLang="ko-KR" b="1" dirty="0"/>
              <a:t>1-4</a:t>
            </a:r>
            <a:r>
              <a:rPr lang="ko-KR" altLang="en-US" b="1" dirty="0"/>
              <a:t> 내부 기획</a:t>
            </a:r>
            <a:r>
              <a:rPr lang="en-US" altLang="ko-KR" b="1" dirty="0"/>
              <a:t>(2</a:t>
            </a:r>
            <a:r>
              <a:rPr lang="ko-KR" altLang="en-US" b="1" dirty="0"/>
              <a:t>번 퍼즐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6D30EC-2CC7-46F6-AA19-EED87529E847}"/>
              </a:ext>
            </a:extLst>
          </p:cNvPr>
          <p:cNvCxnSpPr>
            <a:cxnSpLocks/>
          </p:cNvCxnSpPr>
          <p:nvPr/>
        </p:nvCxnSpPr>
        <p:spPr>
          <a:xfrm>
            <a:off x="114670" y="1091954"/>
            <a:ext cx="105200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25BC0D-D49C-47F9-9D5A-89298AD6CF9A}"/>
              </a:ext>
            </a:extLst>
          </p:cNvPr>
          <p:cNvSpPr txBox="1"/>
          <p:nvPr/>
        </p:nvSpPr>
        <p:spPr>
          <a:xfrm>
            <a:off x="523783" y="1491449"/>
            <a:ext cx="742703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벽돌 몬스터</a:t>
            </a:r>
            <a:endParaRPr lang="en-US" altLang="ko-KR" sz="2400" b="1" dirty="0"/>
          </a:p>
          <a:p>
            <a:r>
              <a:rPr lang="ko-KR" altLang="en-US" b="1" dirty="0"/>
              <a:t>특징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노란 부분이 몬스터가 있는 곳이고 검정 부분은 쓰러질 부분이다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앞 뒤로 넘어지며 검정 범위에 플레이어가 올 </a:t>
            </a:r>
            <a:r>
              <a:rPr lang="ko-KR" altLang="en-US" b="1" dirty="0">
                <a:solidFill>
                  <a:srgbClr val="FF0000"/>
                </a:solidFill>
              </a:rPr>
              <a:t>경우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초 후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			</a:t>
            </a:r>
            <a:r>
              <a:rPr lang="ko-KR" altLang="en-US" b="1" dirty="0">
                <a:solidFill>
                  <a:srgbClr val="FF0000"/>
                </a:solidFill>
              </a:rPr>
              <a:t>플레이어가 있는 방향으로 넘어진다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en-US" altLang="ko-KR" dirty="0"/>
              <a:t>3</a:t>
            </a:r>
            <a:r>
              <a:rPr lang="ko-KR" altLang="en-US" dirty="0"/>
              <a:t>초 후 다시 일어난다</a:t>
            </a:r>
            <a:r>
              <a:rPr lang="en-US" altLang="ko-KR" dirty="0"/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Thwomp Cinder-Block 슈퍼 마리오 자산 3D 모델 $44 - .obj .c4d .fbx - Free3D">
            <a:extLst>
              <a:ext uri="{FF2B5EF4-FFF2-40B4-BE49-F238E27FC236}">
                <a16:creationId xmlns:a16="http://schemas.microsoft.com/office/drawing/2014/main" id="{EAB68810-0F66-4032-BC88-B7BD70C8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04" y="3109503"/>
            <a:ext cx="4919524" cy="26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7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3D8E-4601-4BE9-B862-AB2A19A3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퍼즐 사당 </a:t>
            </a:r>
            <a:r>
              <a:rPr lang="en-US" altLang="ko-KR" b="1" dirty="0"/>
              <a:t>1-5</a:t>
            </a:r>
            <a:r>
              <a:rPr lang="ko-KR" altLang="en-US" b="1" dirty="0"/>
              <a:t> 내부 기획</a:t>
            </a:r>
            <a:r>
              <a:rPr lang="en-US" altLang="ko-KR" b="1" dirty="0"/>
              <a:t>(2</a:t>
            </a:r>
            <a:r>
              <a:rPr lang="ko-KR" altLang="en-US" b="1" dirty="0"/>
              <a:t>번 퍼즐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6D30EC-2CC7-46F6-AA19-EED87529E847}"/>
              </a:ext>
            </a:extLst>
          </p:cNvPr>
          <p:cNvCxnSpPr>
            <a:cxnSpLocks/>
          </p:cNvCxnSpPr>
          <p:nvPr/>
        </p:nvCxnSpPr>
        <p:spPr>
          <a:xfrm>
            <a:off x="114670" y="1091954"/>
            <a:ext cx="105200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8E73E2C-6B70-43EB-899F-844F46085E87}"/>
              </a:ext>
            </a:extLst>
          </p:cNvPr>
          <p:cNvGrpSpPr/>
          <p:nvPr/>
        </p:nvGrpSpPr>
        <p:grpSpPr>
          <a:xfrm>
            <a:off x="458743" y="1465400"/>
            <a:ext cx="2952110" cy="3506467"/>
            <a:chOff x="2866663" y="2623640"/>
            <a:chExt cx="2952110" cy="350646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8F80BD-2D4B-4A03-8640-1EF9C73E747F}"/>
                </a:ext>
              </a:extLst>
            </p:cNvPr>
            <p:cNvSpPr/>
            <p:nvPr/>
          </p:nvSpPr>
          <p:spPr>
            <a:xfrm>
              <a:off x="2866663" y="3031799"/>
              <a:ext cx="2167468" cy="3098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8C83FF2C-E174-42D9-8118-52A7901D015E}"/>
                </a:ext>
              </a:extLst>
            </p:cNvPr>
            <p:cNvSpPr/>
            <p:nvPr/>
          </p:nvSpPr>
          <p:spPr>
            <a:xfrm>
              <a:off x="3651956" y="2623640"/>
              <a:ext cx="553155" cy="3522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40139234-9825-4C6B-800D-B8427B70C59E}"/>
                </a:ext>
              </a:extLst>
            </p:cNvPr>
            <p:cNvSpPr/>
            <p:nvPr/>
          </p:nvSpPr>
          <p:spPr>
            <a:xfrm rot="16200000">
              <a:off x="5265762" y="4639102"/>
              <a:ext cx="553155" cy="5528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96D5CD-5CE4-44AD-B01F-69DB387AA84D}"/>
                </a:ext>
              </a:extLst>
            </p:cNvPr>
            <p:cNvSpPr/>
            <p:nvPr/>
          </p:nvSpPr>
          <p:spPr>
            <a:xfrm>
              <a:off x="4927600" y="4425244"/>
              <a:ext cx="169335" cy="10272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3997D9-A7A1-4C7E-A224-8F2CE5EB53A7}"/>
                </a:ext>
              </a:extLst>
            </p:cNvPr>
            <p:cNvGrpSpPr/>
            <p:nvPr/>
          </p:nvGrpSpPr>
          <p:grpSpPr>
            <a:xfrm>
              <a:off x="4040378" y="3714727"/>
              <a:ext cx="248052" cy="490292"/>
              <a:chOff x="3499157" y="3179628"/>
              <a:chExt cx="305604" cy="49029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5E6C26E-531E-4885-9638-001F4B68DDB4}"/>
                  </a:ext>
                </a:extLst>
              </p:cNvPr>
              <p:cNvSpPr/>
              <p:nvPr/>
            </p:nvSpPr>
            <p:spPr>
              <a:xfrm>
                <a:off x="3499157" y="3179628"/>
                <a:ext cx="305604" cy="4902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B917CD1-585D-417F-AB76-8808C788B0A5}"/>
                  </a:ext>
                </a:extLst>
              </p:cNvPr>
              <p:cNvSpPr/>
              <p:nvPr/>
            </p:nvSpPr>
            <p:spPr>
              <a:xfrm>
                <a:off x="3499962" y="3373339"/>
                <a:ext cx="304799" cy="10287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AC3E598-41DE-4B87-834C-61DD05CEC630}"/>
                </a:ext>
              </a:extLst>
            </p:cNvPr>
            <p:cNvSpPr/>
            <p:nvPr/>
          </p:nvSpPr>
          <p:spPr>
            <a:xfrm>
              <a:off x="3743395" y="4286250"/>
              <a:ext cx="1320095" cy="102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A6E9D1B-8325-4A2C-9E5A-6C026964A8BA}"/>
                </a:ext>
              </a:extLst>
            </p:cNvPr>
            <p:cNvGrpSpPr/>
            <p:nvPr/>
          </p:nvGrpSpPr>
          <p:grpSpPr>
            <a:xfrm rot="5400000">
              <a:off x="3638419" y="3258661"/>
              <a:ext cx="248052" cy="490292"/>
              <a:chOff x="3499157" y="3179628"/>
              <a:chExt cx="305604" cy="49029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06B7211-DB0F-4D70-8492-961D4B79D910}"/>
                  </a:ext>
                </a:extLst>
              </p:cNvPr>
              <p:cNvSpPr/>
              <p:nvPr/>
            </p:nvSpPr>
            <p:spPr>
              <a:xfrm>
                <a:off x="3499157" y="3179628"/>
                <a:ext cx="305604" cy="4902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359BA03-8F5C-475C-A43B-3EFD1CCFCDD6}"/>
                  </a:ext>
                </a:extLst>
              </p:cNvPr>
              <p:cNvSpPr/>
              <p:nvPr/>
            </p:nvSpPr>
            <p:spPr>
              <a:xfrm>
                <a:off x="3499962" y="3373339"/>
                <a:ext cx="304799" cy="10287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9DCFBF6-4C50-434A-9046-D053B823E893}"/>
                </a:ext>
              </a:extLst>
            </p:cNvPr>
            <p:cNvGrpSpPr/>
            <p:nvPr/>
          </p:nvGrpSpPr>
          <p:grpSpPr>
            <a:xfrm rot="5400000">
              <a:off x="3671206" y="4277610"/>
              <a:ext cx="248052" cy="490292"/>
              <a:chOff x="3499157" y="3179628"/>
              <a:chExt cx="305604" cy="49029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93AA0F3-1A6A-43A8-B41D-F6F85A7DC675}"/>
                  </a:ext>
                </a:extLst>
              </p:cNvPr>
              <p:cNvSpPr/>
              <p:nvPr/>
            </p:nvSpPr>
            <p:spPr>
              <a:xfrm>
                <a:off x="3499157" y="3179628"/>
                <a:ext cx="305604" cy="4902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09453ED-F48C-434C-9E24-21BEF3EEACA9}"/>
                  </a:ext>
                </a:extLst>
              </p:cNvPr>
              <p:cNvSpPr/>
              <p:nvPr/>
            </p:nvSpPr>
            <p:spPr>
              <a:xfrm>
                <a:off x="3499962" y="3373339"/>
                <a:ext cx="304799" cy="10287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49AFCD8-43E0-4AE1-A54B-9B212FD666FD}"/>
                </a:ext>
              </a:extLst>
            </p:cNvPr>
            <p:cNvGrpSpPr/>
            <p:nvPr/>
          </p:nvGrpSpPr>
          <p:grpSpPr>
            <a:xfrm rot="5400000">
              <a:off x="3164811" y="5662221"/>
              <a:ext cx="248052" cy="490292"/>
              <a:chOff x="3499157" y="3179628"/>
              <a:chExt cx="305604" cy="49029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516DF31-7280-4372-ADC3-C0DF3FA20987}"/>
                  </a:ext>
                </a:extLst>
              </p:cNvPr>
              <p:cNvSpPr/>
              <p:nvPr/>
            </p:nvSpPr>
            <p:spPr>
              <a:xfrm>
                <a:off x="3499157" y="3179628"/>
                <a:ext cx="305604" cy="4902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32E9BA3-703E-4420-B564-7AFE10D91A47}"/>
                  </a:ext>
                </a:extLst>
              </p:cNvPr>
              <p:cNvSpPr/>
              <p:nvPr/>
            </p:nvSpPr>
            <p:spPr>
              <a:xfrm>
                <a:off x="3499962" y="3373339"/>
                <a:ext cx="304799" cy="10287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650C1DF-F26D-4D09-9089-0DDE0C2A7268}"/>
                </a:ext>
              </a:extLst>
            </p:cNvPr>
            <p:cNvGrpSpPr/>
            <p:nvPr/>
          </p:nvGrpSpPr>
          <p:grpSpPr>
            <a:xfrm rot="5400000">
              <a:off x="4071517" y="5354393"/>
              <a:ext cx="248052" cy="490292"/>
              <a:chOff x="3499157" y="3179628"/>
              <a:chExt cx="305604" cy="49029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C1A8735-B66F-40C2-92FE-1358A00EA10D}"/>
                  </a:ext>
                </a:extLst>
              </p:cNvPr>
              <p:cNvSpPr/>
              <p:nvPr/>
            </p:nvSpPr>
            <p:spPr>
              <a:xfrm>
                <a:off x="3499157" y="3179628"/>
                <a:ext cx="305604" cy="4902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5E6A2F0-8C88-49E4-9C23-22D96A07E376}"/>
                  </a:ext>
                </a:extLst>
              </p:cNvPr>
              <p:cNvSpPr/>
              <p:nvPr/>
            </p:nvSpPr>
            <p:spPr>
              <a:xfrm>
                <a:off x="3499962" y="3373339"/>
                <a:ext cx="304799" cy="10287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79FC353-ECD1-428C-97D8-F96804BE1B5C}"/>
                </a:ext>
              </a:extLst>
            </p:cNvPr>
            <p:cNvGrpSpPr/>
            <p:nvPr/>
          </p:nvGrpSpPr>
          <p:grpSpPr>
            <a:xfrm>
              <a:off x="4648216" y="4425244"/>
              <a:ext cx="248052" cy="490292"/>
              <a:chOff x="3499157" y="3179628"/>
              <a:chExt cx="305604" cy="49029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6B98DA8-2A4B-4124-8ADB-DEA4951E977F}"/>
                  </a:ext>
                </a:extLst>
              </p:cNvPr>
              <p:cNvSpPr/>
              <p:nvPr/>
            </p:nvSpPr>
            <p:spPr>
              <a:xfrm>
                <a:off x="3499157" y="3179628"/>
                <a:ext cx="305604" cy="4902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F9B56BC-38E6-46F3-A246-F998223BF815}"/>
                  </a:ext>
                </a:extLst>
              </p:cNvPr>
              <p:cNvSpPr/>
              <p:nvPr/>
            </p:nvSpPr>
            <p:spPr>
              <a:xfrm>
                <a:off x="3499962" y="3373339"/>
                <a:ext cx="304799" cy="10287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8A53AC-6B26-4F28-99AF-90CD36B55F03}"/>
                </a:ext>
              </a:extLst>
            </p:cNvPr>
            <p:cNvGrpSpPr/>
            <p:nvPr/>
          </p:nvGrpSpPr>
          <p:grpSpPr>
            <a:xfrm>
              <a:off x="4666239" y="5109247"/>
              <a:ext cx="248052" cy="490292"/>
              <a:chOff x="3499157" y="3179628"/>
              <a:chExt cx="305604" cy="4902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8143D1C-1440-4BF6-90D3-64883C4CE0AC}"/>
                  </a:ext>
                </a:extLst>
              </p:cNvPr>
              <p:cNvSpPr/>
              <p:nvPr/>
            </p:nvSpPr>
            <p:spPr>
              <a:xfrm>
                <a:off x="3499157" y="3179628"/>
                <a:ext cx="305604" cy="4902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06ACC2D-D178-4B41-9154-BBC0FEEEDFE4}"/>
                  </a:ext>
                </a:extLst>
              </p:cNvPr>
              <p:cNvSpPr/>
              <p:nvPr/>
            </p:nvSpPr>
            <p:spPr>
              <a:xfrm>
                <a:off x="3499962" y="3373339"/>
                <a:ext cx="304799" cy="10287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AEA7B18-30A5-476B-8BA3-05684E879BE4}"/>
                </a:ext>
              </a:extLst>
            </p:cNvPr>
            <p:cNvGrpSpPr/>
            <p:nvPr/>
          </p:nvGrpSpPr>
          <p:grpSpPr>
            <a:xfrm rot="5400000">
              <a:off x="3081566" y="4562703"/>
              <a:ext cx="248052" cy="490292"/>
              <a:chOff x="3499157" y="3179628"/>
              <a:chExt cx="305604" cy="490292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9A2139A-A84B-4FFE-AD4C-1B79335D0E78}"/>
                  </a:ext>
                </a:extLst>
              </p:cNvPr>
              <p:cNvSpPr/>
              <p:nvPr/>
            </p:nvSpPr>
            <p:spPr>
              <a:xfrm>
                <a:off x="3499157" y="3179628"/>
                <a:ext cx="305604" cy="4902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EB59CE8-D03B-4AF0-97DB-6F5837EEAE8E}"/>
                  </a:ext>
                </a:extLst>
              </p:cNvPr>
              <p:cNvSpPr/>
              <p:nvPr/>
            </p:nvSpPr>
            <p:spPr>
              <a:xfrm>
                <a:off x="3499962" y="3373339"/>
                <a:ext cx="304799" cy="10287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67CD647-F9EE-46C0-8444-1C28896CCA91}"/>
                </a:ext>
              </a:extLst>
            </p:cNvPr>
            <p:cNvGrpSpPr/>
            <p:nvPr/>
          </p:nvGrpSpPr>
          <p:grpSpPr>
            <a:xfrm rot="5400000">
              <a:off x="4451215" y="3063960"/>
              <a:ext cx="248052" cy="490292"/>
              <a:chOff x="3499157" y="3179628"/>
              <a:chExt cx="305604" cy="49029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89574EE-B5ED-4AA1-92A3-56634C1F0859}"/>
                  </a:ext>
                </a:extLst>
              </p:cNvPr>
              <p:cNvSpPr/>
              <p:nvPr/>
            </p:nvSpPr>
            <p:spPr>
              <a:xfrm>
                <a:off x="3499157" y="3179628"/>
                <a:ext cx="305604" cy="4902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973BE6A-58BF-49F5-AB34-5DC5E386B5A6}"/>
                  </a:ext>
                </a:extLst>
              </p:cNvPr>
              <p:cNvSpPr/>
              <p:nvPr/>
            </p:nvSpPr>
            <p:spPr>
              <a:xfrm>
                <a:off x="3499962" y="3373339"/>
                <a:ext cx="304799" cy="10287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A129E63-291E-4679-9CDE-15C0902AF850}"/>
                </a:ext>
              </a:extLst>
            </p:cNvPr>
            <p:cNvGrpSpPr/>
            <p:nvPr/>
          </p:nvGrpSpPr>
          <p:grpSpPr>
            <a:xfrm rot="5400000">
              <a:off x="4582842" y="3870844"/>
              <a:ext cx="248052" cy="490292"/>
              <a:chOff x="3499157" y="3179628"/>
              <a:chExt cx="305604" cy="490292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6178B9B-2D9A-4962-A176-8E610A902568}"/>
                  </a:ext>
                </a:extLst>
              </p:cNvPr>
              <p:cNvSpPr/>
              <p:nvPr/>
            </p:nvSpPr>
            <p:spPr>
              <a:xfrm>
                <a:off x="3499157" y="3179628"/>
                <a:ext cx="305604" cy="4902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B738CEA-A66F-430B-BDF4-0FFC00AFD085}"/>
                  </a:ext>
                </a:extLst>
              </p:cNvPr>
              <p:cNvSpPr/>
              <p:nvPr/>
            </p:nvSpPr>
            <p:spPr>
              <a:xfrm>
                <a:off x="3499962" y="3373339"/>
                <a:ext cx="304799" cy="10287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77FB5E8-2BB0-431A-8169-7C63F84DF0D1}"/>
                </a:ext>
              </a:extLst>
            </p:cNvPr>
            <p:cNvGrpSpPr/>
            <p:nvPr/>
          </p:nvGrpSpPr>
          <p:grpSpPr>
            <a:xfrm>
              <a:off x="3164811" y="3585559"/>
              <a:ext cx="248052" cy="490292"/>
              <a:chOff x="3499157" y="3179628"/>
              <a:chExt cx="305604" cy="490292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633C5E8-8E2D-4ADA-A37D-17CD64916FC5}"/>
                  </a:ext>
                </a:extLst>
              </p:cNvPr>
              <p:cNvSpPr/>
              <p:nvPr/>
            </p:nvSpPr>
            <p:spPr>
              <a:xfrm>
                <a:off x="3499157" y="3179628"/>
                <a:ext cx="305604" cy="4902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6F5B78C-B67A-40C8-9CC1-B6E935B22B77}"/>
                  </a:ext>
                </a:extLst>
              </p:cNvPr>
              <p:cNvSpPr/>
              <p:nvPr/>
            </p:nvSpPr>
            <p:spPr>
              <a:xfrm>
                <a:off x="3499962" y="3373339"/>
                <a:ext cx="304799" cy="10287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D07EF95-13E8-453D-9E6F-F4618292CC4D}"/>
                </a:ext>
              </a:extLst>
            </p:cNvPr>
            <p:cNvGrpSpPr/>
            <p:nvPr/>
          </p:nvGrpSpPr>
          <p:grpSpPr>
            <a:xfrm>
              <a:off x="3502900" y="5109247"/>
              <a:ext cx="248052" cy="490292"/>
              <a:chOff x="3499157" y="3179628"/>
              <a:chExt cx="305604" cy="49029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AC87F55-0E21-4D75-A686-ADFA129A4DCF}"/>
                  </a:ext>
                </a:extLst>
              </p:cNvPr>
              <p:cNvSpPr/>
              <p:nvPr/>
            </p:nvSpPr>
            <p:spPr>
              <a:xfrm>
                <a:off x="3499157" y="3179628"/>
                <a:ext cx="305604" cy="4902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41F15C6-C0BD-4C48-A7D1-8F0AEFCF4A73}"/>
                  </a:ext>
                </a:extLst>
              </p:cNvPr>
              <p:cNvSpPr/>
              <p:nvPr/>
            </p:nvSpPr>
            <p:spPr>
              <a:xfrm>
                <a:off x="3499962" y="3373339"/>
                <a:ext cx="304799" cy="10287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BE85DA4-6A27-41FB-8F91-F4D2B75F9BB2}"/>
                </a:ext>
              </a:extLst>
            </p:cNvPr>
            <p:cNvSpPr/>
            <p:nvPr/>
          </p:nvSpPr>
          <p:spPr>
            <a:xfrm>
              <a:off x="3084778" y="5855931"/>
              <a:ext cx="102871" cy="10287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3AC1C48-12DB-4490-8BBF-4842880E4B02}"/>
                </a:ext>
              </a:extLst>
            </p:cNvPr>
            <p:cNvSpPr/>
            <p:nvPr/>
          </p:nvSpPr>
          <p:spPr>
            <a:xfrm>
              <a:off x="4829020" y="4064554"/>
              <a:ext cx="102871" cy="1028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9B78F-8840-4522-BDCA-639CFF660F84}"/>
                </a:ext>
              </a:extLst>
            </p:cNvPr>
            <p:cNvSpPr/>
            <p:nvPr/>
          </p:nvSpPr>
          <p:spPr>
            <a:xfrm>
              <a:off x="3575490" y="3452371"/>
              <a:ext cx="102871" cy="1028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214314A-53D4-4E3E-A6E7-744D54868433}"/>
              </a:ext>
            </a:extLst>
          </p:cNvPr>
          <p:cNvSpPr txBox="1"/>
          <p:nvPr/>
        </p:nvSpPr>
        <p:spPr>
          <a:xfrm>
            <a:off x="1839059" y="1447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DBB702-D153-4DAF-A18F-B10A1BF24813}"/>
              </a:ext>
            </a:extLst>
          </p:cNvPr>
          <p:cNvSpPr txBox="1"/>
          <p:nvPr/>
        </p:nvSpPr>
        <p:spPr>
          <a:xfrm>
            <a:off x="2816084" y="40802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1614474-AEB3-4F3F-9C67-7E00C8A8F07D}"/>
              </a:ext>
            </a:extLst>
          </p:cNvPr>
          <p:cNvSpPr/>
          <p:nvPr/>
        </p:nvSpPr>
        <p:spPr>
          <a:xfrm rot="5400000">
            <a:off x="4034020" y="1447769"/>
            <a:ext cx="248052" cy="490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464EA44-5296-42F5-866E-53827848DF93}"/>
              </a:ext>
            </a:extLst>
          </p:cNvPr>
          <p:cNvSpPr/>
          <p:nvPr/>
        </p:nvSpPr>
        <p:spPr>
          <a:xfrm rot="5400000">
            <a:off x="4034347" y="1641807"/>
            <a:ext cx="247399" cy="10287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7270BC-B077-4541-875D-02C9A327FA73}"/>
              </a:ext>
            </a:extLst>
          </p:cNvPr>
          <p:cNvSpPr txBox="1"/>
          <p:nvPr/>
        </p:nvSpPr>
        <p:spPr>
          <a:xfrm>
            <a:off x="4403192" y="1508249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벽돌 몬스터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AFEAFF1-D12A-4215-9362-D19BC5F36E0A}"/>
              </a:ext>
            </a:extLst>
          </p:cNvPr>
          <p:cNvSpPr/>
          <p:nvPr/>
        </p:nvSpPr>
        <p:spPr>
          <a:xfrm>
            <a:off x="3922128" y="2063146"/>
            <a:ext cx="295931" cy="2959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95ACDF-524E-4A6A-97B5-E8E7E116A681}"/>
              </a:ext>
            </a:extLst>
          </p:cNvPr>
          <p:cNvSpPr/>
          <p:nvPr/>
        </p:nvSpPr>
        <p:spPr>
          <a:xfrm>
            <a:off x="429384" y="3819828"/>
            <a:ext cx="1320095" cy="102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4F3417-15B8-4475-9E40-17FAD82A0978}"/>
              </a:ext>
            </a:extLst>
          </p:cNvPr>
          <p:cNvSpPr txBox="1"/>
          <p:nvPr/>
        </p:nvSpPr>
        <p:spPr>
          <a:xfrm>
            <a:off x="4315240" y="2026840"/>
            <a:ext cx="59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가짜 버튼</a:t>
            </a:r>
            <a:r>
              <a:rPr lang="en-US" altLang="ko-KR" dirty="0"/>
              <a:t>: </a:t>
            </a:r>
            <a:r>
              <a:rPr lang="ko-KR" altLang="en-US" dirty="0"/>
              <a:t>버튼을 누르면 우스꽝스러운 소리가 나옵니다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48265A6-5554-4C7E-AFB0-F5A5365D2ED1}"/>
              </a:ext>
            </a:extLst>
          </p:cNvPr>
          <p:cNvSpPr/>
          <p:nvPr/>
        </p:nvSpPr>
        <p:spPr>
          <a:xfrm>
            <a:off x="3912900" y="2669484"/>
            <a:ext cx="295931" cy="2959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F0C5B2-6CE4-42F9-AD4A-59D8307D2D73}"/>
              </a:ext>
            </a:extLst>
          </p:cNvPr>
          <p:cNvSpPr txBox="1"/>
          <p:nvPr/>
        </p:nvSpPr>
        <p:spPr>
          <a:xfrm>
            <a:off x="4315240" y="2641829"/>
            <a:ext cx="7526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진짜 버튼</a:t>
            </a:r>
            <a:r>
              <a:rPr lang="en-US" altLang="ko-KR" dirty="0"/>
              <a:t>: </a:t>
            </a:r>
            <a:r>
              <a:rPr lang="ko-KR" altLang="en-US" dirty="0"/>
              <a:t>문이 열리는 소리와 함께 문이 열리며 버튼이 눌리고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초 후에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		</a:t>
            </a:r>
            <a:r>
              <a:rPr lang="ko-KR" altLang="en-US" b="1" dirty="0">
                <a:solidFill>
                  <a:srgbClr val="FF0000"/>
                </a:solidFill>
              </a:rPr>
              <a:t>문이 닫힙니다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6CCA4-7322-42BF-B89F-7922887C32EF}"/>
              </a:ext>
            </a:extLst>
          </p:cNvPr>
          <p:cNvSpPr txBox="1"/>
          <p:nvPr/>
        </p:nvSpPr>
        <p:spPr>
          <a:xfrm>
            <a:off x="4034721" y="5083893"/>
            <a:ext cx="730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벽돌에 깔릴 경우 </a:t>
            </a:r>
            <a:r>
              <a:rPr lang="en-US" altLang="ko-KR" b="1" dirty="0"/>
              <a:t>100</a:t>
            </a:r>
            <a:r>
              <a:rPr lang="ko-KR" altLang="en-US" b="1" dirty="0"/>
              <a:t>의 데미지</a:t>
            </a:r>
            <a:r>
              <a:rPr lang="ko-KR" altLang="en-US" dirty="0"/>
              <a:t>를 입는다</a:t>
            </a:r>
            <a:r>
              <a:rPr lang="en-US" altLang="ko-KR" dirty="0"/>
              <a:t>.(</a:t>
            </a:r>
            <a:r>
              <a:rPr lang="ko-KR" altLang="en-US" dirty="0"/>
              <a:t>거의 즉사급의 데미지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2"/>
              </a:rPr>
              <a:t>https://free3d.com/ko/3d-model/thwomp-cinder-block-super-mario-assets-8111.html</a:t>
            </a:r>
            <a:r>
              <a:rPr lang="en-US" altLang="ko-KR" dirty="0"/>
              <a:t> </a:t>
            </a:r>
            <a:r>
              <a:rPr lang="ko-KR" altLang="en-US" dirty="0"/>
              <a:t>벽돌 몬스터 이미지 </a:t>
            </a:r>
            <a:r>
              <a:rPr lang="en-US" altLang="ko-KR" dirty="0"/>
              <a:t>3D</a:t>
            </a:r>
            <a:endParaRPr lang="ko-KR" altLang="en-US" dirty="0"/>
          </a:p>
        </p:txBody>
      </p:sp>
      <p:sp>
        <p:nvSpPr>
          <p:cNvPr id="72" name="별: 꼭짓점 5개 71">
            <a:extLst>
              <a:ext uri="{FF2B5EF4-FFF2-40B4-BE49-F238E27FC236}">
                <a16:creationId xmlns:a16="http://schemas.microsoft.com/office/drawing/2014/main" id="{8DB5D39A-0B06-4061-A9BB-4296D5604465}"/>
              </a:ext>
            </a:extLst>
          </p:cNvPr>
          <p:cNvSpPr/>
          <p:nvPr/>
        </p:nvSpPr>
        <p:spPr>
          <a:xfrm>
            <a:off x="3946769" y="3340748"/>
            <a:ext cx="265329" cy="2653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B6486C-9FF9-4C14-8442-FA01E1244773}"/>
              </a:ext>
            </a:extLst>
          </p:cNvPr>
          <p:cNvSpPr txBox="1"/>
          <p:nvPr/>
        </p:nvSpPr>
        <p:spPr>
          <a:xfrm>
            <a:off x="4218059" y="336219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표지판</a:t>
            </a:r>
            <a:r>
              <a:rPr lang="en-US" altLang="ko-KR" dirty="0"/>
              <a:t>:</a:t>
            </a:r>
            <a:r>
              <a:rPr lang="ko-KR" altLang="en-US" dirty="0"/>
              <a:t> 기믹에 나올 </a:t>
            </a:r>
            <a:r>
              <a:rPr lang="ko-KR" altLang="en-US" b="1" dirty="0">
                <a:solidFill>
                  <a:srgbClr val="FF0000"/>
                </a:solidFill>
              </a:rPr>
              <a:t>퍼즐의 정보</a:t>
            </a:r>
            <a:r>
              <a:rPr lang="ko-KR" altLang="en-US" dirty="0"/>
              <a:t>를 준다</a:t>
            </a:r>
            <a:r>
              <a:rPr lang="en-US" altLang="ko-KR" dirty="0"/>
              <a:t>.		</a:t>
            </a:r>
            <a:endParaRPr lang="ko-KR" altLang="en-US" dirty="0"/>
          </a:p>
        </p:txBody>
      </p:sp>
      <p:sp>
        <p:nvSpPr>
          <p:cNvPr id="74" name="별: 꼭짓점 5개 73">
            <a:extLst>
              <a:ext uri="{FF2B5EF4-FFF2-40B4-BE49-F238E27FC236}">
                <a16:creationId xmlns:a16="http://schemas.microsoft.com/office/drawing/2014/main" id="{3D86F8DE-5B1D-40EB-8FB7-A6714F9DFDC1}"/>
              </a:ext>
            </a:extLst>
          </p:cNvPr>
          <p:cNvSpPr/>
          <p:nvPr/>
        </p:nvSpPr>
        <p:spPr>
          <a:xfrm>
            <a:off x="1142166" y="1908782"/>
            <a:ext cx="265329" cy="26532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750039-1484-4000-A8AC-4136778F6048}"/>
              </a:ext>
            </a:extLst>
          </p:cNvPr>
          <p:cNvSpPr txBox="1"/>
          <p:nvPr/>
        </p:nvSpPr>
        <p:spPr>
          <a:xfrm>
            <a:off x="4208831" y="3815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9AD3822-FCE6-4615-B15B-763CDBCAEFCF}"/>
              </a:ext>
            </a:extLst>
          </p:cNvPr>
          <p:cNvSpPr/>
          <p:nvPr/>
        </p:nvSpPr>
        <p:spPr>
          <a:xfrm>
            <a:off x="4032756" y="3761214"/>
            <a:ext cx="112470" cy="4514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33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637</Words>
  <Application>Microsoft Office PowerPoint</Application>
  <PresentationFormat>와이드스크린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사당 내부 기획서</vt:lpstr>
      <vt:lpstr>일단 단순 플레이어 조작키</vt:lpstr>
      <vt:lpstr>전투 사당 1-1 내부 기획</vt:lpstr>
      <vt:lpstr>전투 사당 1-2 내부 기획</vt:lpstr>
      <vt:lpstr>퍼즐 사당 1-1 내부 기획</vt:lpstr>
      <vt:lpstr>퍼즐 사당 1-2 내부 기획(그냥 끄적이기)</vt:lpstr>
      <vt:lpstr>퍼즐 사당 1-3 내부 기획(1번 퍼즐)</vt:lpstr>
      <vt:lpstr>퍼즐 사당 1-4 내부 기획(2번 퍼즐)</vt:lpstr>
      <vt:lpstr>퍼즐 사당 1-5 내부 기획(2번 퍼즐)</vt:lpstr>
      <vt:lpstr>퍼즐 사당 1-6 내부 기획(3번 퍼즐)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사당 내부 기획서</dc:title>
  <dc:creator>김찬태</dc:creator>
  <cp:lastModifiedBy>김 EH현</cp:lastModifiedBy>
  <cp:revision>401</cp:revision>
  <dcterms:created xsi:type="dcterms:W3CDTF">2022-03-03T00:35:00Z</dcterms:created>
  <dcterms:modified xsi:type="dcterms:W3CDTF">2022-03-14T05:43:05Z</dcterms:modified>
</cp:coreProperties>
</file>