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D415A-595D-4AE6-89D1-B26AB4BE8559}" v="378" dt="2022-03-02T10:20:40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7380c0de0eceffd" providerId="LiveId" clId="{1ECD415A-595D-4AE6-89D1-B26AB4BE8559}"/>
    <pc:docChg chg="modSld">
      <pc:chgData name="" userId="87380c0de0eceffd" providerId="LiveId" clId="{1ECD415A-595D-4AE6-89D1-B26AB4BE8559}" dt="2022-03-02T10:20:40.992" v="25"/>
      <pc:docMkLst>
        <pc:docMk/>
      </pc:docMkLst>
      <pc:sldChg chg="modSp">
        <pc:chgData name="" userId="87380c0de0eceffd" providerId="LiveId" clId="{1ECD415A-595D-4AE6-89D1-B26AB4BE8559}" dt="2022-03-02T10:20:40.992" v="25"/>
        <pc:sldMkLst>
          <pc:docMk/>
          <pc:sldMk cId="3019358865" sldId="258"/>
        </pc:sldMkLst>
        <pc:spChg chg="mod">
          <ac:chgData name="" userId="87380c0de0eceffd" providerId="LiveId" clId="{1ECD415A-595D-4AE6-89D1-B26AB4BE8559}" dt="2022-03-02T10:20:40.992" v="25"/>
          <ac:spMkLst>
            <pc:docMk/>
            <pc:sldMk cId="3019358865" sldId="258"/>
            <ac:spMk id="8" creationId="{C0924A23-6DF7-461B-8565-DCA0681EEC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3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7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0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6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8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2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5F8E-C460-4382-88E5-B9202FE5083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02ED-8D4C-4595-AA4B-D00ABD976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89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E44AB-25CA-49DC-8C5A-B8AD556F8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사당 외관기획 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40E95-E968-4468-B9C7-5F8879006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60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D61AA-CAD9-4B62-9C73-2A20BA7D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66" y="158620"/>
            <a:ext cx="10515600" cy="1325563"/>
          </a:xfrm>
        </p:spPr>
        <p:txBody>
          <a:bodyPr/>
          <a:lstStyle/>
          <a:p>
            <a:r>
              <a:rPr lang="ko-KR" altLang="en-US" b="1" dirty="0"/>
              <a:t>전투 사당 외관 기획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05AC88-8F8F-4278-9618-DB9302208EAB}"/>
              </a:ext>
            </a:extLst>
          </p:cNvPr>
          <p:cNvCxnSpPr/>
          <p:nvPr/>
        </p:nvCxnSpPr>
        <p:spPr>
          <a:xfrm>
            <a:off x="503366" y="1309817"/>
            <a:ext cx="10868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515DCF-0452-4E21-9667-E6D66912DA75}"/>
              </a:ext>
            </a:extLst>
          </p:cNvPr>
          <p:cNvSpPr txBox="1"/>
          <p:nvPr/>
        </p:nvSpPr>
        <p:spPr>
          <a:xfrm>
            <a:off x="3617512" y="1484183"/>
            <a:ext cx="6005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사당 입구 왼쪽 오른쪽으로 무기</a:t>
            </a:r>
            <a:r>
              <a:rPr lang="en-US" altLang="ko-KR" dirty="0"/>
              <a:t>(</a:t>
            </a:r>
            <a:r>
              <a:rPr lang="ko-KR" altLang="en-US" dirty="0"/>
              <a:t>지팡이</a:t>
            </a:r>
            <a:r>
              <a:rPr lang="en-US" altLang="ko-KR" dirty="0"/>
              <a:t>)</a:t>
            </a:r>
            <a:r>
              <a:rPr lang="ko-KR" altLang="en-US" dirty="0"/>
              <a:t>를 든 사람이 있음</a:t>
            </a:r>
            <a:endParaRPr lang="en-US" altLang="ko-KR" dirty="0"/>
          </a:p>
          <a:p>
            <a:r>
              <a:rPr lang="ko-KR" altLang="en-US" dirty="0"/>
              <a:t>위에는 그의 대장으로 보이는 사람의 얼굴이 있음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1026" name="Picture 2" descr="https://i.pinimg.com/564x/d3/eb/c0/d3ebc047ae54ee32f70a09f878fcf568.jpg">
            <a:extLst>
              <a:ext uri="{FF2B5EF4-FFF2-40B4-BE49-F238E27FC236}">
                <a16:creationId xmlns:a16="http://schemas.microsoft.com/office/drawing/2014/main" id="{563A4BB0-2145-47AA-AD99-9D0AA01C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6" y="1484184"/>
            <a:ext cx="2949180" cy="26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9C9067-9E6F-4FED-AD9F-E010AEE48DFC}"/>
              </a:ext>
            </a:extLst>
          </p:cNvPr>
          <p:cNvSpPr txBox="1"/>
          <p:nvPr/>
        </p:nvSpPr>
        <p:spPr>
          <a:xfrm>
            <a:off x="3617512" y="2304879"/>
            <a:ext cx="7056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스토리</a:t>
            </a:r>
            <a:endParaRPr lang="en-US" altLang="ko-KR" b="1" dirty="0"/>
          </a:p>
          <a:p>
            <a:r>
              <a:rPr lang="ko-KR" altLang="en-US" dirty="0"/>
              <a:t>정령술이 처음 생겼을 때는 법 따윈 없이 그저 강한 마법을 추구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이것은 그 연구의 잔재물이다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76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D61AA-CAD9-4B62-9C73-2A20BA7D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66" y="158620"/>
            <a:ext cx="10515600" cy="1325563"/>
          </a:xfrm>
        </p:spPr>
        <p:txBody>
          <a:bodyPr/>
          <a:lstStyle/>
          <a:p>
            <a:r>
              <a:rPr lang="ko-KR" altLang="en-US" b="1" dirty="0"/>
              <a:t>퍼즐 사당 외관 기획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05AC88-8F8F-4278-9618-DB9302208EAB}"/>
              </a:ext>
            </a:extLst>
          </p:cNvPr>
          <p:cNvCxnSpPr/>
          <p:nvPr/>
        </p:nvCxnSpPr>
        <p:spPr>
          <a:xfrm>
            <a:off x="503366" y="1309817"/>
            <a:ext cx="10868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3B310C-ED29-4C34-83BC-F30EE01F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6" y="1608656"/>
            <a:ext cx="3869152" cy="364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1537F-2F4C-47EE-83A6-ED626D422E35}"/>
              </a:ext>
            </a:extLst>
          </p:cNvPr>
          <p:cNvSpPr txBox="1"/>
          <p:nvPr/>
        </p:nvSpPr>
        <p:spPr>
          <a:xfrm>
            <a:off x="4559903" y="1608656"/>
            <a:ext cx="64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정령의 속으로 들어가는 듯한 입구</a:t>
            </a:r>
            <a:r>
              <a:rPr lang="en-US" altLang="ko-KR" dirty="0"/>
              <a:t>, </a:t>
            </a:r>
            <a:r>
              <a:rPr lang="ko-KR" altLang="en-US" dirty="0"/>
              <a:t>사이사이 금 이간 부분에서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붉은색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푸른색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92D050"/>
                </a:solidFill>
              </a:rPr>
              <a:t>초록색</a:t>
            </a:r>
            <a:r>
              <a:rPr lang="ko-KR" altLang="en-US" dirty="0"/>
              <a:t>의 빛깔이 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 descr="원신] 공월, 일퀘 만으로 한 달에 몇뽑 가능할까?">
            <a:extLst>
              <a:ext uri="{FF2B5EF4-FFF2-40B4-BE49-F238E27FC236}">
                <a16:creationId xmlns:a16="http://schemas.microsoft.com/office/drawing/2014/main" id="{4DEEA0E2-2E2F-4345-BB6E-0988959E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" y="4781064"/>
            <a:ext cx="2006082" cy="1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24A23-6DF7-461B-8565-DCA0681EEC4E}"/>
              </a:ext>
            </a:extLst>
          </p:cNvPr>
          <p:cNvSpPr txBox="1"/>
          <p:nvPr/>
        </p:nvSpPr>
        <p:spPr>
          <a:xfrm>
            <a:off x="4559903" y="2461015"/>
            <a:ext cx="70711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스토리</a:t>
            </a:r>
          </a:p>
          <a:p>
            <a:r>
              <a:rPr lang="ko-KR" altLang="en-US" dirty="0"/>
              <a:t>이 유적은 고대에 정령들이 자신들의 조용한 보금자리를 가지고 싶어</a:t>
            </a:r>
            <a:endParaRPr lang="en-US" altLang="ko-KR" dirty="0"/>
          </a:p>
          <a:p>
            <a:r>
              <a:rPr lang="ko-KR" altLang="en-US" dirty="0"/>
              <a:t>만들어 졌다</a:t>
            </a:r>
            <a:r>
              <a:rPr lang="en-US" altLang="ko-KR" dirty="0"/>
              <a:t>. </a:t>
            </a:r>
            <a:r>
              <a:rPr lang="ko-KR" altLang="en-US" dirty="0"/>
              <a:t>맨 끝으로 가면 정령은 </a:t>
            </a:r>
            <a:endParaRPr lang="en-US" altLang="ko-KR"/>
          </a:p>
          <a:p>
            <a:r>
              <a:rPr lang="ko-KR" altLang="en-US"/>
              <a:t>노력의 </a:t>
            </a:r>
            <a:r>
              <a:rPr lang="ko-KR" altLang="en-US" dirty="0"/>
              <a:t>의미로 </a:t>
            </a:r>
            <a:r>
              <a:rPr lang="ko-KR" altLang="en-US"/>
              <a:t>보상을 준다는 전설이 내려온다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35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93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사당 외관기획 하기</vt:lpstr>
      <vt:lpstr>전투 사당 외관 기획</vt:lpstr>
      <vt:lpstr>퍼즐 사당 외관 기획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사당 외관기획 하기</dc:title>
  <dc:creator>김찬태</dc:creator>
  <cp:lastModifiedBy>김찬태</cp:lastModifiedBy>
  <cp:revision>11</cp:revision>
  <dcterms:created xsi:type="dcterms:W3CDTF">2022-03-02T09:00:20Z</dcterms:created>
  <dcterms:modified xsi:type="dcterms:W3CDTF">2022-03-03T14:35:28Z</dcterms:modified>
</cp:coreProperties>
</file>