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EH현" initials="김E" lastIdx="1" clrIdx="0">
    <p:extLst>
      <p:ext uri="{19B8F6BF-5375-455C-9EA6-DF929625EA0E}">
        <p15:presenceInfo xmlns:p15="http://schemas.microsoft.com/office/powerpoint/2012/main" userId="87380c0de0ecef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E67D-7FE1-4BD7-BBDF-7F509592576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0A2F-0642-4C65-8C73-C74A370F5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30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E67D-7FE1-4BD7-BBDF-7F509592576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0A2F-0642-4C65-8C73-C74A370F5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0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E67D-7FE1-4BD7-BBDF-7F509592576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0A2F-0642-4C65-8C73-C74A370F5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85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E67D-7FE1-4BD7-BBDF-7F509592576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0A2F-0642-4C65-8C73-C74A370F5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1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E67D-7FE1-4BD7-BBDF-7F509592576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0A2F-0642-4C65-8C73-C74A370F5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E67D-7FE1-4BD7-BBDF-7F509592576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0A2F-0642-4C65-8C73-C74A370F5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29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E67D-7FE1-4BD7-BBDF-7F509592576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0A2F-0642-4C65-8C73-C74A370F5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2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E67D-7FE1-4BD7-BBDF-7F509592576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0A2F-0642-4C65-8C73-C74A370F5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38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E67D-7FE1-4BD7-BBDF-7F509592576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0A2F-0642-4C65-8C73-C74A370F5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0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E67D-7FE1-4BD7-BBDF-7F509592576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0A2F-0642-4C65-8C73-C74A370F5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E67D-7FE1-4BD7-BBDF-7F509592576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0A2F-0642-4C65-8C73-C74A370F5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7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1E67D-7FE1-4BD7-BBDF-7F5095925761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60A2F-0642-4C65-8C73-C74A370F5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49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0811A-16EB-40C3-8096-4F3040721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시련 기초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E72701-6E8B-4DC1-B40B-0DDB657BA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기본이 되는 시련의 아이템</a:t>
            </a:r>
            <a:endParaRPr lang="en-US" altLang="ko-KR" dirty="0"/>
          </a:p>
          <a:p>
            <a:r>
              <a:rPr lang="ko-KR" altLang="en-US" dirty="0"/>
              <a:t>사당 </a:t>
            </a:r>
            <a:r>
              <a:rPr lang="en-US" altLang="ko-KR" dirty="0"/>
              <a:t>-&gt;  </a:t>
            </a:r>
            <a:r>
              <a:rPr lang="ko-KR" altLang="en-US" dirty="0"/>
              <a:t>시련 </a:t>
            </a:r>
          </a:p>
        </p:txBody>
      </p:sp>
    </p:spTree>
    <p:extLst>
      <p:ext uri="{BB962C8B-B14F-4D97-AF65-F5344CB8AC3E}">
        <p14:creationId xmlns:p14="http://schemas.microsoft.com/office/powerpoint/2010/main" val="393745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11AF8-E830-43FC-82CB-979B55FF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시련에</a:t>
            </a:r>
            <a:r>
              <a:rPr lang="en-US" altLang="ko-KR" b="1" dirty="0"/>
              <a:t> </a:t>
            </a:r>
            <a:r>
              <a:rPr lang="ko-KR" altLang="en-US" b="1" dirty="0"/>
              <a:t>있는 기초 아이템과 기호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7F33B96-47D8-4656-8D42-D443470C2F9D}"/>
              </a:ext>
            </a:extLst>
          </p:cNvPr>
          <p:cNvCxnSpPr/>
          <p:nvPr/>
        </p:nvCxnSpPr>
        <p:spPr>
          <a:xfrm>
            <a:off x="0" y="1184661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E773D56B-0992-4A78-88E0-0A8F95AF2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400711"/>
              </p:ext>
            </p:extLst>
          </p:nvPr>
        </p:nvGraphicFramePr>
        <p:xfrm>
          <a:off x="157497" y="1366384"/>
          <a:ext cx="819638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103">
                  <a:extLst>
                    <a:ext uri="{9D8B030D-6E8A-4147-A177-3AD203B41FA5}">
                      <a16:colId xmlns:a16="http://schemas.microsoft.com/office/drawing/2014/main" val="3721432508"/>
                    </a:ext>
                  </a:extLst>
                </a:gridCol>
                <a:gridCol w="1666603">
                  <a:extLst>
                    <a:ext uri="{9D8B030D-6E8A-4147-A177-3AD203B41FA5}">
                      <a16:colId xmlns:a16="http://schemas.microsoft.com/office/drawing/2014/main" val="4176283201"/>
                    </a:ext>
                  </a:extLst>
                </a:gridCol>
                <a:gridCol w="5697683">
                  <a:extLst>
                    <a:ext uri="{9D8B030D-6E8A-4147-A177-3AD203B41FA5}">
                      <a16:colId xmlns:a16="http://schemas.microsoft.com/office/drawing/2014/main" val="1190395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0" dirty="0">
                          <a:effectLst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32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시작위치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effectLst/>
                        </a:rPr>
                        <a:t>시련에 들어오면 맨 처음 오는 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86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끝 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 위치에 도착하면 시련의 보상과 시련을 나갈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53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상호작용 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몬스터의 등장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퍼즐의 시작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등 여러 상호작용을 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00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함정 구역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위 구역에 들어가면 해당 시련에 맞는 함정이 나온다</a:t>
                      </a:r>
                      <a:r>
                        <a:rPr lang="en-US" altLang="ko-K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0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보상상자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보상은 시련마다 다르며 </a:t>
                      </a:r>
                      <a:r>
                        <a:rPr lang="en-US" altLang="ko-K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1~5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개의 아이템이 있다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5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퍼즐구역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위 구역에서 퍼즐을 맞추면 문이 열린다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732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표지판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스테이지의 퍼즐에 대한 설명을 해준다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68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그 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퍼즐에 사용될 여러 상호 작용이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22238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id="{6642E4D8-E9BA-499B-AEFC-9D06DE1D8746}"/>
              </a:ext>
            </a:extLst>
          </p:cNvPr>
          <p:cNvSpPr/>
          <p:nvPr/>
        </p:nvSpPr>
        <p:spPr>
          <a:xfrm>
            <a:off x="418729" y="1798966"/>
            <a:ext cx="230819" cy="2308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D4DC28-2E77-485E-A9F7-5EA4CF658DE9}"/>
              </a:ext>
            </a:extLst>
          </p:cNvPr>
          <p:cNvSpPr/>
          <p:nvPr/>
        </p:nvSpPr>
        <p:spPr>
          <a:xfrm>
            <a:off x="418729" y="2182113"/>
            <a:ext cx="230819" cy="2308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B28B7D2-CDC1-4B7A-9B55-5F6C41D9B6EB}"/>
              </a:ext>
            </a:extLst>
          </p:cNvPr>
          <p:cNvCxnSpPr>
            <a:cxnSpLocks/>
          </p:cNvCxnSpPr>
          <p:nvPr/>
        </p:nvCxnSpPr>
        <p:spPr>
          <a:xfrm>
            <a:off x="531839" y="2505278"/>
            <a:ext cx="2299" cy="29941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5C9C42-7A59-412B-B5C0-3746A1677982}"/>
              </a:ext>
            </a:extLst>
          </p:cNvPr>
          <p:cNvSpPr/>
          <p:nvPr/>
        </p:nvSpPr>
        <p:spPr>
          <a:xfrm>
            <a:off x="407555" y="2929392"/>
            <a:ext cx="248568" cy="2477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별: 꼭짓점 4개 18">
            <a:extLst>
              <a:ext uri="{FF2B5EF4-FFF2-40B4-BE49-F238E27FC236}">
                <a16:creationId xmlns:a16="http://schemas.microsoft.com/office/drawing/2014/main" id="{C61AD041-A1B0-41CA-A973-8AC3E5B74264}"/>
              </a:ext>
            </a:extLst>
          </p:cNvPr>
          <p:cNvSpPr/>
          <p:nvPr/>
        </p:nvSpPr>
        <p:spPr>
          <a:xfrm>
            <a:off x="332607" y="3194330"/>
            <a:ext cx="398463" cy="398463"/>
          </a:xfrm>
          <a:prstGeom prst="star4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017BDE-59F0-4867-A6A6-1708754AF9DF}"/>
              </a:ext>
            </a:extLst>
          </p:cNvPr>
          <p:cNvSpPr/>
          <p:nvPr/>
        </p:nvSpPr>
        <p:spPr>
          <a:xfrm>
            <a:off x="407554" y="3679899"/>
            <a:ext cx="248568" cy="247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별: 꼭짓점 5개 23">
            <a:extLst>
              <a:ext uri="{FF2B5EF4-FFF2-40B4-BE49-F238E27FC236}">
                <a16:creationId xmlns:a16="http://schemas.microsoft.com/office/drawing/2014/main" id="{40604BFE-6E0C-43EF-86E2-492D9B49F1EA}"/>
              </a:ext>
            </a:extLst>
          </p:cNvPr>
          <p:cNvSpPr/>
          <p:nvPr/>
        </p:nvSpPr>
        <p:spPr>
          <a:xfrm>
            <a:off x="363530" y="3996488"/>
            <a:ext cx="336616" cy="336616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3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95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시련 기초 기획서</vt:lpstr>
      <vt:lpstr>시련에 있는 기초 아이템과 기호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시련 기초 기획서</dc:title>
  <dc:creator>김 EH현</dc:creator>
  <cp:lastModifiedBy>김 EH현</cp:lastModifiedBy>
  <cp:revision>58</cp:revision>
  <dcterms:created xsi:type="dcterms:W3CDTF">2022-03-10T03:59:26Z</dcterms:created>
  <dcterms:modified xsi:type="dcterms:W3CDTF">2022-03-10T06:16:00Z</dcterms:modified>
</cp:coreProperties>
</file>