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95924-B478-41C7-9C43-2053F2CCB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3C0C37-B7BD-4AAD-B671-1CF7F3587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2B4CA-DFEB-4727-A505-2BF70C2B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2850-7ECA-4A46-959D-8CB15F7986C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36666-B551-4395-9A79-0688B5ED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B7545-C61C-4A85-AB75-8B6B2BE9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D66-6850-4E66-8D9A-858FC84EE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3A6B9-E32E-4A3D-B711-F895DC01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A3CA3-A44A-4A2A-8435-A2BF4189C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089F7-81B6-49D7-903E-969D74CF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2850-7ECA-4A46-959D-8CB15F7986C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FACB-2C42-44C4-94D1-CBD3353A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2B5B5-03BF-49F0-AF54-8A1EDCF4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D66-6850-4E66-8D9A-858FC84EE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5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E1121D-FF53-4CD2-8259-8397CE0F6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0FF8E-6D0B-488C-8768-026E18EA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2CCB5-5BA2-4DE6-AB90-C9B78848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2850-7ECA-4A46-959D-8CB15F7986C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71760-FDB4-4075-9C36-3BEBDC59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0B43-9CFF-486C-B0EE-0A540CCF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D66-6850-4E66-8D9A-858FC84EE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6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5126E-72D9-4921-BD16-1FF81FB6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E01B3-5B43-4E72-8394-F4CD8DB0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5309E-2254-4E0C-ADFE-383E497F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2850-7ECA-4A46-959D-8CB15F7986C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41988-0D3C-45A4-8867-A0022348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3B4B3-6664-401A-BACB-2E498262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D66-6850-4E66-8D9A-858FC84EE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8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8FA59-9A86-4251-969B-6F38CDCC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DF55E-7CB9-492B-A0AC-791FD58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D6321-F6A0-4A0B-B055-A17E99B3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2850-7ECA-4A46-959D-8CB15F7986C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735B7-A0D2-4DA5-9339-6BE933E6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1E725-B110-4431-B8B6-50948B64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D66-6850-4E66-8D9A-858FC84EE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4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1FF01-1580-4A65-AF4E-DCF12EA2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6896A-0490-41D3-9F9F-5EEEB0714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D6D42-5466-480D-ABBC-5B078E50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EEFC8-0A47-43FA-B50A-8894E3F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2850-7ECA-4A46-959D-8CB15F7986C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5BF93-248B-49AC-8D70-76E487F8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C018B-C7B0-46C8-B3F9-E120FD2A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D66-6850-4E66-8D9A-858FC84EE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8C7F7-88F9-44B9-A0CF-679FD620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3AF60-F708-4AB9-ACFF-E2570BAF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FC185-372C-4932-B4F1-3D6584FC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A15DB0-C0A7-4CF2-8D1B-A4CB5E325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18E5EF-AA69-4A42-9054-FAD5C1102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CD22E9-231B-43BC-889C-BC6A2D31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2850-7ECA-4A46-959D-8CB15F7986C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F62ABB-80AA-47DA-8A3E-47310BFF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838ED-5F91-431B-8ED2-F8B6A57F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D66-6850-4E66-8D9A-858FC84EE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2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988A6-D082-4859-BC53-45D7D595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F0A41A-E424-445F-B22D-B01B0A6F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2850-7ECA-4A46-959D-8CB15F7986C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862389-EEAF-4ACC-BAF2-6F6AC59D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A593A4-1B29-4791-939F-6CF78B38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D66-6850-4E66-8D9A-858FC84EE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1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DC688-F339-429B-87AB-FAE3AA0F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2850-7ECA-4A46-959D-8CB15F7986C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1520F4-857A-4E4B-9CD5-C12BE8D6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02D91-17A7-4568-B2F4-4B37A1ED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D66-6850-4E66-8D9A-858FC84EE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63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0CD1-5DB8-4937-9E90-A1F8D9B2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8FF51-89AB-423F-B218-5315260B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98B60-9AB0-467A-AADE-74991EDEA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6EE38-AD68-4396-88D5-2BC7CA13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2850-7ECA-4A46-959D-8CB15F7986C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D0BD8-CC79-4FE0-981C-BCC25234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4CA54-040E-4D02-B7A2-A20F2C2C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D66-6850-4E66-8D9A-858FC84EE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41C9E-3152-45AA-893D-D8CAF1CE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71E6A1-24FB-4346-9304-5ADB08939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4EC59-CDBD-4266-827F-A81B0169A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1E6CE-CB93-4539-8FDF-00EAAA6C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2850-7ECA-4A46-959D-8CB15F7986C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0453B0-2117-4460-A541-35E0D916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1B223-6745-4A7E-8A7F-3F337DF3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D66-6850-4E66-8D9A-858FC84EE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4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3985F2-7375-4924-B634-063CC47E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B784B-6393-4C49-8A76-0901D81D8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C54F1-DC93-4E50-92DF-F137529ED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2850-7ECA-4A46-959D-8CB15F7986C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A93D-4F18-49C1-8005-738686388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78330-2721-4349-97A5-7A559A64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6D66-6850-4E66-8D9A-858FC84EE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2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018A7-7F7B-45A9-9EE9-870E683BB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아이디어 추가 </a:t>
            </a:r>
            <a:r>
              <a:rPr lang="en-US" altLang="ko-KR" dirty="0"/>
              <a:t>/ </a:t>
            </a:r>
            <a:r>
              <a:rPr lang="ko-KR" altLang="en-US" dirty="0"/>
              <a:t>피드백 생각해 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550F01-7BCD-4369-A3D3-38EE74440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김태현</a:t>
            </a:r>
          </a:p>
        </p:txBody>
      </p:sp>
    </p:spTree>
    <p:extLst>
      <p:ext uri="{BB962C8B-B14F-4D97-AF65-F5344CB8AC3E}">
        <p14:creationId xmlns:p14="http://schemas.microsoft.com/office/powerpoint/2010/main" val="278858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EA909-E68A-44A5-8BCB-E291AEDE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ko-KR" altLang="en-US"/>
              <a:t>피드백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07B-E5CC-4EA9-AAFE-BDC4AEA5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난이도 증가 요소가 적음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전투가 있다고 해도 집 앞부터 바로 적이 있으면 안됨</a:t>
            </a:r>
            <a:r>
              <a:rPr lang="en-US" altLang="ko-KR" sz="2000" dirty="0"/>
              <a:t>(</a:t>
            </a:r>
            <a:r>
              <a:rPr lang="ko-KR" altLang="en-US" sz="2000" dirty="0"/>
              <a:t>쭉 싸우면 피로도 ↑ </a:t>
            </a:r>
            <a:r>
              <a:rPr lang="en-US" altLang="ko-KR" sz="2000" dirty="0"/>
              <a:t>/ </a:t>
            </a:r>
            <a:r>
              <a:rPr lang="ko-KR" altLang="en-US" sz="2000" dirty="0"/>
              <a:t>오래 못함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우리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게임의 목표가 없다</a:t>
            </a:r>
            <a:r>
              <a:rPr lang="en-US" altLang="ko-KR" sz="2000" dirty="0">
                <a:solidFill>
                  <a:srgbClr val="FF0000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파밍이</a:t>
            </a:r>
            <a:r>
              <a:rPr lang="ko-KR" altLang="en-US" sz="2000" dirty="0"/>
              <a:t> 한가지가 아니라 여러 방법으로 </a:t>
            </a:r>
            <a:r>
              <a:rPr lang="ko-KR" altLang="en-US" sz="2000" dirty="0" err="1"/>
              <a:t>파밍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채집요소의 가시성을 높여야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채집이 매인이 될 순 있지만 그냥 채집만으로는 재미가 없다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076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EA909-E68A-44A5-8BCB-E291AEDE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07B-E5CC-4EA9-AAFE-BDC4AEA5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>
            <a:normAutofit fontScale="92500" lnSpcReduction="20000"/>
          </a:bodyPr>
          <a:lstStyle/>
          <a:p>
            <a:endParaRPr lang="en-US" altLang="ko-KR" sz="18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빛과 어둠은 현제 시간때를 바꿔 밤에 만 나오는 것과 낮에 나오는 것이 분리되어 있으면 좋겠다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달맞이 꽃</a:t>
            </a:r>
            <a:r>
              <a:rPr lang="en-US" altLang="ko-KR" sz="2000" dirty="0"/>
              <a:t>, </a:t>
            </a:r>
            <a:r>
              <a:rPr lang="ko-KR" altLang="en-US" sz="2000" dirty="0"/>
              <a:t>해바라기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빙하기와 사막화가 된 곳에서도 얻을 수 있는 재료가 있으면 </a:t>
            </a:r>
            <a:r>
              <a:rPr lang="ko-KR" altLang="en-US" sz="2000" dirty="0" err="1"/>
              <a:t>좋을듯</a:t>
            </a:r>
            <a:r>
              <a:rPr lang="en-US" altLang="ko-KR" sz="2000" dirty="0"/>
              <a:t>?(</a:t>
            </a:r>
            <a:r>
              <a:rPr lang="ko-KR" altLang="en-US" sz="2000" dirty="0"/>
              <a:t>추가 </a:t>
            </a:r>
            <a:r>
              <a:rPr lang="ko-KR" altLang="en-US" sz="2000" dirty="0" err="1"/>
              <a:t>컨텐츠같은</a:t>
            </a:r>
            <a:r>
              <a:rPr lang="ko-KR" altLang="en-US" sz="2000" dirty="0"/>
              <a:t> 요소라 나중에 생각해도 </a:t>
            </a:r>
            <a:r>
              <a:rPr lang="ko-KR" altLang="en-US" sz="2000" dirty="0" err="1"/>
              <a:t>되긴함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모두를 지킨 것이 그의 가장 친한 </a:t>
            </a:r>
            <a:r>
              <a:rPr lang="ko-KR" altLang="en-US" sz="2000" dirty="0" err="1"/>
              <a:t>친구라니까</a:t>
            </a:r>
            <a:r>
              <a:rPr lang="ko-KR" altLang="en-US" sz="2000" dirty="0"/>
              <a:t> 그 사람이 나중에 나와도 좋을 듯</a:t>
            </a:r>
            <a:r>
              <a:rPr lang="en-US" altLang="ko-KR" sz="2000" dirty="0"/>
              <a:t>(</a:t>
            </a:r>
            <a:r>
              <a:rPr lang="ko-KR" altLang="en-US" sz="2000" dirty="0"/>
              <a:t>목표로 라도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채집 도중에 뭐 숨겨진 책을 찾으면 그런 걸로 힌트를 </a:t>
            </a:r>
            <a:r>
              <a:rPr lang="ko-KR" altLang="en-US" sz="2000" dirty="0">
                <a:solidFill>
                  <a:srgbClr val="000000"/>
                </a:solidFill>
                <a:latin typeface="inherit"/>
              </a:rPr>
              <a:t>주기</a:t>
            </a:r>
            <a:endParaRPr lang="ko-KR" alt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초반 튜토리얼을 퀘스트 방식으로 하기</a:t>
            </a:r>
            <a:r>
              <a:rPr lang="en-US" altLang="ko-KR" sz="2000" dirty="0"/>
              <a:t>(</a:t>
            </a:r>
            <a:r>
              <a:rPr lang="ko-KR" altLang="en-US" sz="2000" dirty="0"/>
              <a:t>나중에 새로운 컨텐츠가 나오면 퀘스트가 추가 되는 방식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레시피북</a:t>
            </a:r>
            <a:r>
              <a:rPr lang="en-US" altLang="ko-KR" sz="2000" dirty="0"/>
              <a:t>(</a:t>
            </a:r>
            <a:r>
              <a:rPr lang="ko-KR" altLang="en-US" sz="2000" dirty="0"/>
              <a:t>설게도</a:t>
            </a:r>
            <a:r>
              <a:rPr lang="en-US" altLang="ko-KR" sz="2000" dirty="0"/>
              <a:t>)</a:t>
            </a:r>
            <a:r>
              <a:rPr lang="ko-KR" altLang="en-US" sz="2000" dirty="0"/>
              <a:t>을 찾아서 특정 아이템을 얻을 수 있는 방식으로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734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152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inherit</vt:lpstr>
      <vt:lpstr>맑은 고딕</vt:lpstr>
      <vt:lpstr>Arial</vt:lpstr>
      <vt:lpstr>Office 테마</vt:lpstr>
      <vt:lpstr>아이디어 추가 / 피드백 생각해 오기</vt:lpstr>
      <vt:lpstr>피드백</vt:lpstr>
      <vt:lpstr>아이디어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이제윤-idea  자세하게 쓰기</dc:title>
  <dc:creator>김 EH현</dc:creator>
  <cp:lastModifiedBy>김 EH현</cp:lastModifiedBy>
  <cp:revision>24</cp:revision>
  <dcterms:created xsi:type="dcterms:W3CDTF">2021-12-06T13:00:42Z</dcterms:created>
  <dcterms:modified xsi:type="dcterms:W3CDTF">2021-12-08T14:27:25Z</dcterms:modified>
</cp:coreProperties>
</file>