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99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4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3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80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75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93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28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17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3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6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5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1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22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3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4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B19166-DC6A-4EF8-9688-D867EC4B3083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019B-AC71-41A8-AE5A-DCCC7B34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13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91031-56E7-4F1E-9C58-9B3AE4DCE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제작 세부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E649B6-F08F-4D80-A01F-DCFED989C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김태현</a:t>
            </a:r>
          </a:p>
        </p:txBody>
      </p:sp>
    </p:spTree>
    <p:extLst>
      <p:ext uri="{BB962C8B-B14F-4D97-AF65-F5344CB8AC3E}">
        <p14:creationId xmlns:p14="http://schemas.microsoft.com/office/powerpoint/2010/main" val="96236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15034B0-27F4-4D2C-99BE-8120815B398A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2141164" y="4337885"/>
            <a:ext cx="1" cy="1289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77AAC5-B7D6-4AF1-97AB-BC937347824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2141165" y="1924368"/>
            <a:ext cx="3" cy="1783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9BD3009-96BA-4133-B6BD-A3B9C0C1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제작 순서도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504C969-7B54-4ADC-96D6-B3DF0E20609B}"/>
              </a:ext>
            </a:extLst>
          </p:cNvPr>
          <p:cNvSpPr/>
          <p:nvPr/>
        </p:nvSpPr>
        <p:spPr>
          <a:xfrm>
            <a:off x="483023" y="1294448"/>
            <a:ext cx="3316289" cy="629920"/>
          </a:xfrm>
          <a:prstGeom prst="roundRect">
            <a:avLst>
              <a:gd name="adj" fmla="val 42473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게임 화면에서 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94A6E7-D109-4E36-A68C-ED3919E4F435}"/>
              </a:ext>
            </a:extLst>
          </p:cNvPr>
          <p:cNvSpPr/>
          <p:nvPr/>
        </p:nvSpPr>
        <p:spPr>
          <a:xfrm>
            <a:off x="483020" y="2065058"/>
            <a:ext cx="3316289" cy="62992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Z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눌러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제작페이지로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6A16AE-F856-46E2-A0A0-2100F2FF52C5}"/>
              </a:ext>
            </a:extLst>
          </p:cNvPr>
          <p:cNvSpPr/>
          <p:nvPr/>
        </p:nvSpPr>
        <p:spPr>
          <a:xfrm>
            <a:off x="454936" y="2833977"/>
            <a:ext cx="3316289" cy="62992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설계도를 바닥에 두는 연출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5AE45EF-C27C-4424-B174-B2A9019813DD}"/>
              </a:ext>
            </a:extLst>
          </p:cNvPr>
          <p:cNvSpPr/>
          <p:nvPr/>
        </p:nvSpPr>
        <p:spPr>
          <a:xfrm>
            <a:off x="483020" y="3707965"/>
            <a:ext cx="3316289" cy="629920"/>
          </a:xfrm>
          <a:prstGeom prst="roundRect">
            <a:avLst>
              <a:gd name="adj" fmla="val 42473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자신이 제작 하고 싶은 아이템을 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98AB67-D1DF-4BCF-8187-925EC28815F7}"/>
              </a:ext>
            </a:extLst>
          </p:cNvPr>
          <p:cNvSpPr/>
          <p:nvPr/>
        </p:nvSpPr>
        <p:spPr>
          <a:xfrm>
            <a:off x="395190" y="4476884"/>
            <a:ext cx="3491945" cy="8739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필요한 아이템이 있으면 제작을 누름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없으면 제작 버튼 불투명으로 비활성화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B1D1446-9730-4010-8E53-AD51D461C109}"/>
              </a:ext>
            </a:extLst>
          </p:cNvPr>
          <p:cNvSpPr/>
          <p:nvPr/>
        </p:nvSpPr>
        <p:spPr>
          <a:xfrm>
            <a:off x="483019" y="5627080"/>
            <a:ext cx="3316289" cy="629920"/>
          </a:xfrm>
          <a:prstGeom prst="roundRect">
            <a:avLst>
              <a:gd name="adj" fmla="val 42473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제작으로 아이템 획득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EEABF8-3228-4AC2-8EE4-5E44236B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0" y="2065058"/>
            <a:ext cx="7044622" cy="395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518CD0-5F9E-40D7-A07E-F71581EC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65" y="2890228"/>
            <a:ext cx="473411" cy="4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6F860-068E-4CC4-BB89-A7AD19ACB655}"/>
              </a:ext>
            </a:extLst>
          </p:cNvPr>
          <p:cNvSpPr/>
          <p:nvPr/>
        </p:nvSpPr>
        <p:spPr>
          <a:xfrm>
            <a:off x="646111" y="1284306"/>
            <a:ext cx="7822121" cy="4006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BD3009-96BA-4133-B6BD-A3B9C0C1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</a:t>
            </a:r>
            <a:r>
              <a:rPr lang="en-US" altLang="ko-KR" dirty="0"/>
              <a:t>UI(</a:t>
            </a:r>
            <a:r>
              <a:rPr lang="ko-KR" altLang="en-US" dirty="0"/>
              <a:t>기본 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0FA8FA-35F1-4350-9ABC-07E8D1D4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46" y="1611149"/>
            <a:ext cx="628249" cy="5711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79F7F5-02CC-4747-BC44-8B74E1BF2C27}"/>
              </a:ext>
            </a:extLst>
          </p:cNvPr>
          <p:cNvSpPr/>
          <p:nvPr/>
        </p:nvSpPr>
        <p:spPr>
          <a:xfrm>
            <a:off x="845444" y="2280502"/>
            <a:ext cx="3451348" cy="2946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 가능한 아이템이 빛나고 </a:t>
            </a:r>
            <a:endParaRPr lang="en-US" altLang="ko-KR" dirty="0"/>
          </a:p>
          <a:p>
            <a:pPr algn="ctr"/>
            <a:r>
              <a:rPr lang="ko-KR" altLang="en-US" dirty="0"/>
              <a:t>가나다 순으로 정리되어 있고</a:t>
            </a:r>
            <a:endParaRPr lang="en-US" altLang="ko-KR" dirty="0"/>
          </a:p>
          <a:p>
            <a:pPr algn="ctr"/>
            <a:r>
              <a:rPr lang="ko-KR" altLang="en-US" dirty="0"/>
              <a:t>그 뒤에 제작 불가능한 </a:t>
            </a:r>
            <a:endParaRPr lang="en-US" altLang="ko-KR" dirty="0"/>
          </a:p>
          <a:p>
            <a:pPr algn="ctr"/>
            <a:r>
              <a:rPr lang="ko-KR" altLang="en-US" dirty="0"/>
              <a:t>아이템이 있다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CD070F-D503-492B-85B7-449BE6227D7B}"/>
              </a:ext>
            </a:extLst>
          </p:cNvPr>
          <p:cNvSpPr/>
          <p:nvPr/>
        </p:nvSpPr>
        <p:spPr>
          <a:xfrm>
            <a:off x="4735704" y="1825875"/>
            <a:ext cx="3293616" cy="19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제작하면 나오는 아이템 이미지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9A0DCE-3C23-4105-A949-2ABFE661E666}"/>
              </a:ext>
            </a:extLst>
          </p:cNvPr>
          <p:cNvSpPr/>
          <p:nvPr/>
        </p:nvSpPr>
        <p:spPr>
          <a:xfrm>
            <a:off x="4499056" y="3895939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레시피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C0382B-104C-4099-8BCC-DC229812C288}"/>
              </a:ext>
            </a:extLst>
          </p:cNvPr>
          <p:cNvSpPr/>
          <p:nvPr/>
        </p:nvSpPr>
        <p:spPr>
          <a:xfrm>
            <a:off x="5515075" y="389267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필요 아이템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필요 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699A0-1DC7-4661-90F0-707E26B9EE06}"/>
              </a:ext>
            </a:extLst>
          </p:cNvPr>
          <p:cNvSpPr/>
          <p:nvPr/>
        </p:nvSpPr>
        <p:spPr>
          <a:xfrm>
            <a:off x="6529053" y="389501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필요 아이템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필요 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5AFC49-5BF0-4226-A61D-74D86C318A29}"/>
              </a:ext>
            </a:extLst>
          </p:cNvPr>
          <p:cNvSpPr/>
          <p:nvPr/>
        </p:nvSpPr>
        <p:spPr>
          <a:xfrm>
            <a:off x="7543031" y="389267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필요 아이템 </a:t>
            </a:r>
            <a:r>
              <a:rPr lang="en-US" altLang="ko-KR" sz="12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필요 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D5275D-5BDC-4019-B1AE-474CA8FFEAB6}"/>
              </a:ext>
            </a:extLst>
          </p:cNvPr>
          <p:cNvSpPr/>
          <p:nvPr/>
        </p:nvSpPr>
        <p:spPr>
          <a:xfrm>
            <a:off x="4974987" y="4685587"/>
            <a:ext cx="2815049" cy="523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제작 하기 버튼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38F49-21EC-4770-820B-4A1D425D7C64}"/>
              </a:ext>
            </a:extLst>
          </p:cNvPr>
          <p:cNvSpPr txBox="1"/>
          <p:nvPr/>
        </p:nvSpPr>
        <p:spPr>
          <a:xfrm>
            <a:off x="4798409" y="1361215"/>
            <a:ext cx="29739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뭐시기</a:t>
            </a:r>
            <a:r>
              <a:rPr lang="ko-KR" altLang="en-US" dirty="0">
                <a:solidFill>
                  <a:schemeClr val="bg1"/>
                </a:solidFill>
              </a:rPr>
              <a:t> 레시피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1E4FC57-19E7-4F39-B4C4-2D7CFCA7F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5659" r="73748" b="69184"/>
          <a:stretch/>
        </p:blipFill>
        <p:spPr bwMode="auto">
          <a:xfrm>
            <a:off x="872071" y="1624156"/>
            <a:ext cx="1376039" cy="59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2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68822C-5AF9-4396-A386-14F291DF8826}"/>
              </a:ext>
            </a:extLst>
          </p:cNvPr>
          <p:cNvSpPr/>
          <p:nvPr/>
        </p:nvSpPr>
        <p:spPr>
          <a:xfrm>
            <a:off x="646111" y="1284306"/>
            <a:ext cx="7822121" cy="4006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BD3009-96BA-4133-B6BD-A3B9C0C1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</a:t>
            </a:r>
            <a:r>
              <a:rPr lang="en-US" altLang="ko-KR" dirty="0"/>
              <a:t>UI(</a:t>
            </a:r>
            <a:r>
              <a:rPr lang="ko-KR" altLang="en-US" dirty="0"/>
              <a:t>기본 예시 제작 불가능</a:t>
            </a:r>
            <a:r>
              <a:rPr lang="en-US" altLang="ko-KR" dirty="0"/>
              <a:t>Ver)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79F7F5-02CC-4747-BC44-8B74E1BF2C27}"/>
              </a:ext>
            </a:extLst>
          </p:cNvPr>
          <p:cNvSpPr/>
          <p:nvPr/>
        </p:nvSpPr>
        <p:spPr>
          <a:xfrm>
            <a:off x="845444" y="2280502"/>
            <a:ext cx="3451348" cy="2946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CD070F-D503-492B-85B7-449BE6227D7B}"/>
              </a:ext>
            </a:extLst>
          </p:cNvPr>
          <p:cNvSpPr/>
          <p:nvPr/>
        </p:nvSpPr>
        <p:spPr>
          <a:xfrm>
            <a:off x="4735704" y="1825875"/>
            <a:ext cx="3293616" cy="19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9A0DCE-3C23-4105-A949-2ABFE661E666}"/>
              </a:ext>
            </a:extLst>
          </p:cNvPr>
          <p:cNvSpPr/>
          <p:nvPr/>
        </p:nvSpPr>
        <p:spPr>
          <a:xfrm>
            <a:off x="4499056" y="3895939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C0382B-104C-4099-8BCC-DC229812C288}"/>
              </a:ext>
            </a:extLst>
          </p:cNvPr>
          <p:cNvSpPr/>
          <p:nvPr/>
        </p:nvSpPr>
        <p:spPr>
          <a:xfrm>
            <a:off x="5515075" y="389267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699A0-1DC7-4661-90F0-707E26B9EE06}"/>
              </a:ext>
            </a:extLst>
          </p:cNvPr>
          <p:cNvSpPr/>
          <p:nvPr/>
        </p:nvSpPr>
        <p:spPr>
          <a:xfrm>
            <a:off x="6529053" y="389501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5AFC49-5BF0-4226-A61D-74D86C318A29}"/>
              </a:ext>
            </a:extLst>
          </p:cNvPr>
          <p:cNvSpPr/>
          <p:nvPr/>
        </p:nvSpPr>
        <p:spPr>
          <a:xfrm>
            <a:off x="7543031" y="389267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D5275D-5BDC-4019-B1AE-474CA8FFEAB6}"/>
              </a:ext>
            </a:extLst>
          </p:cNvPr>
          <p:cNvSpPr/>
          <p:nvPr/>
        </p:nvSpPr>
        <p:spPr>
          <a:xfrm>
            <a:off x="4974987" y="4685587"/>
            <a:ext cx="2815049" cy="523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제작 하기 버튼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6ED16-83A0-4A5E-A1E5-74DDA60B7453}"/>
              </a:ext>
            </a:extLst>
          </p:cNvPr>
          <p:cNvSpPr txBox="1"/>
          <p:nvPr/>
        </p:nvSpPr>
        <p:spPr>
          <a:xfrm>
            <a:off x="4798409" y="1361215"/>
            <a:ext cx="29739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뭐시기</a:t>
            </a:r>
            <a:r>
              <a:rPr lang="ko-KR" altLang="en-US" dirty="0">
                <a:solidFill>
                  <a:schemeClr val="bg1"/>
                </a:solidFill>
              </a:rPr>
              <a:t> 레시피</a:t>
            </a:r>
          </a:p>
        </p:txBody>
      </p:sp>
      <p:pic>
        <p:nvPicPr>
          <p:cNvPr id="3074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D2330461-2A2D-44FE-88BD-8D07F8CF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12" y="2353547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60928CF8-44DA-45E4-93AC-136703D7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90" y="2366156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72162F80-7037-4ABA-B6FC-1FEF5A7D7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24" y="2368604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57155612-4263-48A6-9D01-F1EADFFAF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78" y="2373813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FBDC3EE0-B53D-4F22-9BBA-48F3A934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98" y="2366155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E1E3F915-F5CF-49B9-AA11-AC71C266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66" y="2353547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D0771B-E361-45CA-BC0E-D85F0B97D7B7}"/>
              </a:ext>
            </a:extLst>
          </p:cNvPr>
          <p:cNvSpPr/>
          <p:nvPr/>
        </p:nvSpPr>
        <p:spPr>
          <a:xfrm>
            <a:off x="2480735" y="2330129"/>
            <a:ext cx="425043" cy="501992"/>
          </a:xfrm>
          <a:prstGeom prst="rect">
            <a:avLst/>
          </a:prstGeom>
          <a:solidFill>
            <a:srgbClr val="9696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2A7ED0-3B2B-488B-A747-07EC4316A281}"/>
              </a:ext>
            </a:extLst>
          </p:cNvPr>
          <p:cNvSpPr/>
          <p:nvPr/>
        </p:nvSpPr>
        <p:spPr>
          <a:xfrm>
            <a:off x="2901652" y="2329274"/>
            <a:ext cx="425044" cy="501992"/>
          </a:xfrm>
          <a:prstGeom prst="rect">
            <a:avLst/>
          </a:prstGeom>
          <a:solidFill>
            <a:srgbClr val="9696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물음표 원형 심플 아이콘 : 네이버 블로그">
            <a:extLst>
              <a:ext uri="{FF2B5EF4-FFF2-40B4-BE49-F238E27FC236}">
                <a16:creationId xmlns:a16="http://schemas.microsoft.com/office/drawing/2014/main" id="{350662F5-5D88-444C-AB41-C82473F9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75" y="1895619"/>
            <a:ext cx="1806474" cy="180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C9F55C97-3927-41C8-B330-82DF61FC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76" y="3908140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물음표 원형 심플 아이콘 : 네이버 블로그">
            <a:extLst>
              <a:ext uri="{FF2B5EF4-FFF2-40B4-BE49-F238E27FC236}">
                <a16:creationId xmlns:a16="http://schemas.microsoft.com/office/drawing/2014/main" id="{8C73E8F1-160A-4BF9-A45E-797EF574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48" y="3897286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물음표 원형 심플 아이콘 : 네이버 블로그">
            <a:extLst>
              <a:ext uri="{FF2B5EF4-FFF2-40B4-BE49-F238E27FC236}">
                <a16:creationId xmlns:a16="http://schemas.microsoft.com/office/drawing/2014/main" id="{AE1B78F3-5697-42CA-A5AA-8985AC0F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6" y="3882451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물음표 원형 심플 아이콘 : 네이버 블로그">
            <a:extLst>
              <a:ext uri="{FF2B5EF4-FFF2-40B4-BE49-F238E27FC236}">
                <a16:creationId xmlns:a16="http://schemas.microsoft.com/office/drawing/2014/main" id="{15B20965-2414-4349-8456-270491CA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18" y="3882451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37D3A-5CCB-47CD-9C84-F8FF9BA863A6}"/>
              </a:ext>
            </a:extLst>
          </p:cNvPr>
          <p:cNvSpPr txBox="1"/>
          <p:nvPr/>
        </p:nvSpPr>
        <p:spPr>
          <a:xfrm>
            <a:off x="4671676" y="4280707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1/1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F6733-2BF0-4585-8F98-E483982C08E7}"/>
              </a:ext>
            </a:extLst>
          </p:cNvPr>
          <p:cNvSpPr txBox="1"/>
          <p:nvPr/>
        </p:nvSpPr>
        <p:spPr>
          <a:xfrm>
            <a:off x="7723935" y="4293285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1/2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F1491-DD5A-43C4-B678-15DB24BE37FF}"/>
              </a:ext>
            </a:extLst>
          </p:cNvPr>
          <p:cNvSpPr txBox="1"/>
          <p:nvPr/>
        </p:nvSpPr>
        <p:spPr>
          <a:xfrm>
            <a:off x="6696060" y="4294166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1/1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DB41BD-3EF2-4415-B243-0EC7220678AA}"/>
              </a:ext>
            </a:extLst>
          </p:cNvPr>
          <p:cNvSpPr txBox="1"/>
          <p:nvPr/>
        </p:nvSpPr>
        <p:spPr>
          <a:xfrm>
            <a:off x="5682082" y="4293286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1/1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672760-5A48-4649-84EA-965B9D77925F}"/>
              </a:ext>
            </a:extLst>
          </p:cNvPr>
          <p:cNvSpPr/>
          <p:nvPr/>
        </p:nvSpPr>
        <p:spPr>
          <a:xfrm>
            <a:off x="4859866" y="4619650"/>
            <a:ext cx="3035343" cy="670669"/>
          </a:xfrm>
          <a:prstGeom prst="rect">
            <a:avLst/>
          </a:prstGeom>
          <a:solidFill>
            <a:srgbClr val="DDDDD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6C6A091-8A85-420D-85B0-9C43DAF2C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946" y="1611149"/>
            <a:ext cx="628249" cy="571135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E94B301B-5479-416C-8996-D22460274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5659" r="73748" b="69184"/>
          <a:stretch/>
        </p:blipFill>
        <p:spPr bwMode="auto">
          <a:xfrm>
            <a:off x="872071" y="1624156"/>
            <a:ext cx="1376039" cy="59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4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68822C-5AF9-4396-A386-14F291DF8826}"/>
              </a:ext>
            </a:extLst>
          </p:cNvPr>
          <p:cNvSpPr/>
          <p:nvPr/>
        </p:nvSpPr>
        <p:spPr>
          <a:xfrm>
            <a:off x="646111" y="1284306"/>
            <a:ext cx="7822121" cy="4006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BD3009-96BA-4133-B6BD-A3B9C0C1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</a:t>
            </a:r>
            <a:r>
              <a:rPr lang="en-US" altLang="ko-KR" dirty="0"/>
              <a:t>UI(</a:t>
            </a:r>
            <a:r>
              <a:rPr lang="ko-KR" altLang="en-US" dirty="0"/>
              <a:t>기본 예시 제작가능</a:t>
            </a:r>
            <a:r>
              <a:rPr lang="en-US" altLang="ko-KR" dirty="0"/>
              <a:t>Ver1)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79F7F5-02CC-4747-BC44-8B74E1BF2C27}"/>
              </a:ext>
            </a:extLst>
          </p:cNvPr>
          <p:cNvSpPr/>
          <p:nvPr/>
        </p:nvSpPr>
        <p:spPr>
          <a:xfrm>
            <a:off x="845444" y="2280502"/>
            <a:ext cx="3451348" cy="2946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CD070F-D503-492B-85B7-449BE6227D7B}"/>
              </a:ext>
            </a:extLst>
          </p:cNvPr>
          <p:cNvSpPr/>
          <p:nvPr/>
        </p:nvSpPr>
        <p:spPr>
          <a:xfrm>
            <a:off x="4735704" y="1825875"/>
            <a:ext cx="3293616" cy="19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9A0DCE-3C23-4105-A949-2ABFE661E666}"/>
              </a:ext>
            </a:extLst>
          </p:cNvPr>
          <p:cNvSpPr/>
          <p:nvPr/>
        </p:nvSpPr>
        <p:spPr>
          <a:xfrm>
            <a:off x="4499056" y="3895939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C0382B-104C-4099-8BCC-DC229812C288}"/>
              </a:ext>
            </a:extLst>
          </p:cNvPr>
          <p:cNvSpPr/>
          <p:nvPr/>
        </p:nvSpPr>
        <p:spPr>
          <a:xfrm>
            <a:off x="5515075" y="389267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699A0-1DC7-4661-90F0-707E26B9EE06}"/>
              </a:ext>
            </a:extLst>
          </p:cNvPr>
          <p:cNvSpPr/>
          <p:nvPr/>
        </p:nvSpPr>
        <p:spPr>
          <a:xfrm>
            <a:off x="6529053" y="389501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5AFC49-5BF0-4226-A61D-74D86C318A29}"/>
              </a:ext>
            </a:extLst>
          </p:cNvPr>
          <p:cNvSpPr/>
          <p:nvPr/>
        </p:nvSpPr>
        <p:spPr>
          <a:xfrm>
            <a:off x="7543031" y="389267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D5275D-5BDC-4019-B1AE-474CA8FFEAB6}"/>
              </a:ext>
            </a:extLst>
          </p:cNvPr>
          <p:cNvSpPr/>
          <p:nvPr/>
        </p:nvSpPr>
        <p:spPr>
          <a:xfrm>
            <a:off x="4974987" y="4685587"/>
            <a:ext cx="2815049" cy="523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제작 하기 버튼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6ED16-83A0-4A5E-A1E5-74DDA60B7453}"/>
              </a:ext>
            </a:extLst>
          </p:cNvPr>
          <p:cNvSpPr txBox="1"/>
          <p:nvPr/>
        </p:nvSpPr>
        <p:spPr>
          <a:xfrm>
            <a:off x="4798409" y="1361215"/>
            <a:ext cx="29739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뭐시기</a:t>
            </a:r>
            <a:r>
              <a:rPr lang="ko-KR" altLang="en-US" dirty="0">
                <a:solidFill>
                  <a:schemeClr val="bg1"/>
                </a:solidFill>
              </a:rPr>
              <a:t> 레시피</a:t>
            </a:r>
          </a:p>
        </p:txBody>
      </p:sp>
      <p:pic>
        <p:nvPicPr>
          <p:cNvPr id="3074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D2330461-2A2D-44FE-88BD-8D07F8CF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12" y="2353547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60928CF8-44DA-45E4-93AC-136703D7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90" y="2366156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72162F80-7037-4ABA-B6FC-1FEF5A7D7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24" y="2368604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57155612-4263-48A6-9D01-F1EADFFAF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78" y="2373813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FBDC3EE0-B53D-4F22-9BBA-48F3A934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98" y="2366155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E1E3F915-F5CF-49B9-AA11-AC71C266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66" y="2353547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D0771B-E361-45CA-BC0E-D85F0B97D7B7}"/>
              </a:ext>
            </a:extLst>
          </p:cNvPr>
          <p:cNvSpPr/>
          <p:nvPr/>
        </p:nvSpPr>
        <p:spPr>
          <a:xfrm>
            <a:off x="2480735" y="2330129"/>
            <a:ext cx="425043" cy="501992"/>
          </a:xfrm>
          <a:prstGeom prst="rect">
            <a:avLst/>
          </a:prstGeom>
          <a:solidFill>
            <a:srgbClr val="9696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2A7ED0-3B2B-488B-A747-07EC4316A281}"/>
              </a:ext>
            </a:extLst>
          </p:cNvPr>
          <p:cNvSpPr/>
          <p:nvPr/>
        </p:nvSpPr>
        <p:spPr>
          <a:xfrm>
            <a:off x="2901652" y="2329274"/>
            <a:ext cx="425044" cy="501992"/>
          </a:xfrm>
          <a:prstGeom prst="rect">
            <a:avLst/>
          </a:prstGeom>
          <a:solidFill>
            <a:srgbClr val="9696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물음표 원형 심플 아이콘 : 네이버 블로그">
            <a:extLst>
              <a:ext uri="{FF2B5EF4-FFF2-40B4-BE49-F238E27FC236}">
                <a16:creationId xmlns:a16="http://schemas.microsoft.com/office/drawing/2014/main" id="{350662F5-5D88-444C-AB41-C82473F9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75" y="1895619"/>
            <a:ext cx="1806474" cy="180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C9F55C97-3927-41C8-B330-82DF61FC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76" y="3908140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물음표 원형 심플 아이콘 : 네이버 블로그">
            <a:extLst>
              <a:ext uri="{FF2B5EF4-FFF2-40B4-BE49-F238E27FC236}">
                <a16:creationId xmlns:a16="http://schemas.microsoft.com/office/drawing/2014/main" id="{8C73E8F1-160A-4BF9-A45E-797EF574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48" y="3897286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물음표 원형 심플 아이콘 : 네이버 블로그">
            <a:extLst>
              <a:ext uri="{FF2B5EF4-FFF2-40B4-BE49-F238E27FC236}">
                <a16:creationId xmlns:a16="http://schemas.microsoft.com/office/drawing/2014/main" id="{AE1B78F3-5697-42CA-A5AA-8985AC0F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6" y="3882451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물음표 원형 심플 아이콘 : 네이버 블로그">
            <a:extLst>
              <a:ext uri="{FF2B5EF4-FFF2-40B4-BE49-F238E27FC236}">
                <a16:creationId xmlns:a16="http://schemas.microsoft.com/office/drawing/2014/main" id="{15B20965-2414-4349-8456-270491CA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18" y="3882451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37D3A-5CCB-47CD-9C84-F8FF9BA863A6}"/>
              </a:ext>
            </a:extLst>
          </p:cNvPr>
          <p:cNvSpPr txBox="1"/>
          <p:nvPr/>
        </p:nvSpPr>
        <p:spPr>
          <a:xfrm>
            <a:off x="4671676" y="4280707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1/1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F6733-2BF0-4585-8F98-E483982C08E7}"/>
              </a:ext>
            </a:extLst>
          </p:cNvPr>
          <p:cNvSpPr txBox="1"/>
          <p:nvPr/>
        </p:nvSpPr>
        <p:spPr>
          <a:xfrm>
            <a:off x="7723935" y="4293285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2/2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F1491-DD5A-43C4-B678-15DB24BE37FF}"/>
              </a:ext>
            </a:extLst>
          </p:cNvPr>
          <p:cNvSpPr txBox="1"/>
          <p:nvPr/>
        </p:nvSpPr>
        <p:spPr>
          <a:xfrm>
            <a:off x="6696060" y="4294166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1/1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DB41BD-3EF2-4415-B243-0EC7220678AA}"/>
              </a:ext>
            </a:extLst>
          </p:cNvPr>
          <p:cNvSpPr txBox="1"/>
          <p:nvPr/>
        </p:nvSpPr>
        <p:spPr>
          <a:xfrm>
            <a:off x="5682082" y="4293286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1/1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6C6A091-8A85-420D-85B0-9C43DAF2C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946" y="1611149"/>
            <a:ext cx="628249" cy="571135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E94B301B-5479-416C-8996-D22460274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5659" r="73748" b="69184"/>
          <a:stretch/>
        </p:blipFill>
        <p:spPr bwMode="auto">
          <a:xfrm>
            <a:off x="872071" y="1624156"/>
            <a:ext cx="1376039" cy="59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51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68822C-5AF9-4396-A386-14F291DF8826}"/>
              </a:ext>
            </a:extLst>
          </p:cNvPr>
          <p:cNvSpPr/>
          <p:nvPr/>
        </p:nvSpPr>
        <p:spPr>
          <a:xfrm>
            <a:off x="646111" y="1284306"/>
            <a:ext cx="7822121" cy="4006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BD3009-96BA-4133-B6BD-A3B9C0C1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</a:t>
            </a:r>
            <a:r>
              <a:rPr lang="en-US" altLang="ko-KR" dirty="0"/>
              <a:t>UI(</a:t>
            </a:r>
            <a:r>
              <a:rPr lang="ko-KR" altLang="en-US" dirty="0"/>
              <a:t>기본 예시 제작가능</a:t>
            </a:r>
            <a:r>
              <a:rPr lang="en-US" altLang="ko-KR" dirty="0"/>
              <a:t>Ver1)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79F7F5-02CC-4747-BC44-8B74E1BF2C27}"/>
              </a:ext>
            </a:extLst>
          </p:cNvPr>
          <p:cNvSpPr/>
          <p:nvPr/>
        </p:nvSpPr>
        <p:spPr>
          <a:xfrm>
            <a:off x="845444" y="2280502"/>
            <a:ext cx="3451348" cy="2946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CD070F-D503-492B-85B7-449BE6227D7B}"/>
              </a:ext>
            </a:extLst>
          </p:cNvPr>
          <p:cNvSpPr/>
          <p:nvPr/>
        </p:nvSpPr>
        <p:spPr>
          <a:xfrm>
            <a:off x="4735704" y="1825875"/>
            <a:ext cx="3293616" cy="19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9A0DCE-3C23-4105-A949-2ABFE661E666}"/>
              </a:ext>
            </a:extLst>
          </p:cNvPr>
          <p:cNvSpPr/>
          <p:nvPr/>
        </p:nvSpPr>
        <p:spPr>
          <a:xfrm>
            <a:off x="4499056" y="3895939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C0382B-104C-4099-8BCC-DC229812C288}"/>
              </a:ext>
            </a:extLst>
          </p:cNvPr>
          <p:cNvSpPr/>
          <p:nvPr/>
        </p:nvSpPr>
        <p:spPr>
          <a:xfrm>
            <a:off x="5515075" y="389267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699A0-1DC7-4661-90F0-707E26B9EE06}"/>
              </a:ext>
            </a:extLst>
          </p:cNvPr>
          <p:cNvSpPr/>
          <p:nvPr/>
        </p:nvSpPr>
        <p:spPr>
          <a:xfrm>
            <a:off x="6529053" y="389501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5AFC49-5BF0-4226-A61D-74D86C318A29}"/>
              </a:ext>
            </a:extLst>
          </p:cNvPr>
          <p:cNvSpPr/>
          <p:nvPr/>
        </p:nvSpPr>
        <p:spPr>
          <a:xfrm>
            <a:off x="7543031" y="389267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D5275D-5BDC-4019-B1AE-474CA8FFEAB6}"/>
              </a:ext>
            </a:extLst>
          </p:cNvPr>
          <p:cNvSpPr/>
          <p:nvPr/>
        </p:nvSpPr>
        <p:spPr>
          <a:xfrm>
            <a:off x="4974987" y="4685587"/>
            <a:ext cx="2815049" cy="523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제작 하기 버튼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6ED16-83A0-4A5E-A1E5-74DDA60B7453}"/>
              </a:ext>
            </a:extLst>
          </p:cNvPr>
          <p:cNvSpPr txBox="1"/>
          <p:nvPr/>
        </p:nvSpPr>
        <p:spPr>
          <a:xfrm>
            <a:off x="4798409" y="1361215"/>
            <a:ext cx="29739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뭐시기</a:t>
            </a:r>
            <a:r>
              <a:rPr lang="ko-KR" altLang="en-US" dirty="0">
                <a:solidFill>
                  <a:schemeClr val="bg1"/>
                </a:solidFill>
              </a:rPr>
              <a:t> 레시피</a:t>
            </a:r>
          </a:p>
        </p:txBody>
      </p:sp>
      <p:pic>
        <p:nvPicPr>
          <p:cNvPr id="3074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D2330461-2A2D-44FE-88BD-8D07F8CF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12" y="2353547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60928CF8-44DA-45E4-93AC-136703D7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90" y="2366156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72162F80-7037-4ABA-B6FC-1FEF5A7D7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24" y="2368604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57155612-4263-48A6-9D01-F1EADFFAF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78" y="2373813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FBDC3EE0-B53D-4F22-9BBA-48F3A934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98" y="2366155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E1E3F915-F5CF-49B9-AA11-AC71C266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66" y="2353547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D0771B-E361-45CA-BC0E-D85F0B97D7B7}"/>
              </a:ext>
            </a:extLst>
          </p:cNvPr>
          <p:cNvSpPr/>
          <p:nvPr/>
        </p:nvSpPr>
        <p:spPr>
          <a:xfrm>
            <a:off x="2480735" y="2330129"/>
            <a:ext cx="425043" cy="501992"/>
          </a:xfrm>
          <a:prstGeom prst="rect">
            <a:avLst/>
          </a:prstGeom>
          <a:solidFill>
            <a:srgbClr val="9696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2A7ED0-3B2B-488B-A747-07EC4316A281}"/>
              </a:ext>
            </a:extLst>
          </p:cNvPr>
          <p:cNvSpPr/>
          <p:nvPr/>
        </p:nvSpPr>
        <p:spPr>
          <a:xfrm>
            <a:off x="2901652" y="2329274"/>
            <a:ext cx="425044" cy="501992"/>
          </a:xfrm>
          <a:prstGeom prst="rect">
            <a:avLst/>
          </a:prstGeom>
          <a:solidFill>
            <a:srgbClr val="9696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물음표 원형 심플 아이콘 : 네이버 블로그">
            <a:extLst>
              <a:ext uri="{FF2B5EF4-FFF2-40B4-BE49-F238E27FC236}">
                <a16:creationId xmlns:a16="http://schemas.microsoft.com/office/drawing/2014/main" id="{350662F5-5D88-444C-AB41-C82473F9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75" y="1895619"/>
            <a:ext cx="1806474" cy="180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C9F55C97-3927-41C8-B330-82DF61FC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76" y="3908140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물음표 원형 심플 아이콘 : 네이버 블로그">
            <a:extLst>
              <a:ext uri="{FF2B5EF4-FFF2-40B4-BE49-F238E27FC236}">
                <a16:creationId xmlns:a16="http://schemas.microsoft.com/office/drawing/2014/main" id="{8C73E8F1-160A-4BF9-A45E-797EF574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48" y="3897286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물음표 원형 심플 아이콘 : 네이버 블로그">
            <a:extLst>
              <a:ext uri="{FF2B5EF4-FFF2-40B4-BE49-F238E27FC236}">
                <a16:creationId xmlns:a16="http://schemas.microsoft.com/office/drawing/2014/main" id="{AE1B78F3-5697-42CA-A5AA-8985AC0F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6" y="3882451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물음표 원형 심플 아이콘 : 네이버 블로그">
            <a:extLst>
              <a:ext uri="{FF2B5EF4-FFF2-40B4-BE49-F238E27FC236}">
                <a16:creationId xmlns:a16="http://schemas.microsoft.com/office/drawing/2014/main" id="{15B20965-2414-4349-8456-270491CA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18" y="3882451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37D3A-5CCB-47CD-9C84-F8FF9BA863A6}"/>
              </a:ext>
            </a:extLst>
          </p:cNvPr>
          <p:cNvSpPr txBox="1"/>
          <p:nvPr/>
        </p:nvSpPr>
        <p:spPr>
          <a:xfrm>
            <a:off x="4671676" y="4280707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1/1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F6733-2BF0-4585-8F98-E483982C08E7}"/>
              </a:ext>
            </a:extLst>
          </p:cNvPr>
          <p:cNvSpPr txBox="1"/>
          <p:nvPr/>
        </p:nvSpPr>
        <p:spPr>
          <a:xfrm>
            <a:off x="7723935" y="4293285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2/2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F1491-DD5A-43C4-B678-15DB24BE37FF}"/>
              </a:ext>
            </a:extLst>
          </p:cNvPr>
          <p:cNvSpPr txBox="1"/>
          <p:nvPr/>
        </p:nvSpPr>
        <p:spPr>
          <a:xfrm>
            <a:off x="6696060" y="4294166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1/1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DB41BD-3EF2-4415-B243-0EC7220678AA}"/>
              </a:ext>
            </a:extLst>
          </p:cNvPr>
          <p:cNvSpPr txBox="1"/>
          <p:nvPr/>
        </p:nvSpPr>
        <p:spPr>
          <a:xfrm>
            <a:off x="5682082" y="4293286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1/1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6C6A091-8A85-420D-85B0-9C43DAF2C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946" y="1611149"/>
            <a:ext cx="628249" cy="571135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E94B301B-5479-416C-8996-D22460274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5659" r="73748" b="69184"/>
          <a:stretch/>
        </p:blipFill>
        <p:spPr bwMode="auto">
          <a:xfrm>
            <a:off x="872071" y="1624156"/>
            <a:ext cx="1376039" cy="59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156FE2-5FAC-4459-A132-DD08D3527613}"/>
              </a:ext>
            </a:extLst>
          </p:cNvPr>
          <p:cNvSpPr/>
          <p:nvPr/>
        </p:nvSpPr>
        <p:spPr>
          <a:xfrm>
            <a:off x="646111" y="1286683"/>
            <a:ext cx="7822121" cy="400601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FBAAD7-D401-4BD8-B0D0-743CF1A5CD89}"/>
              </a:ext>
            </a:extLst>
          </p:cNvPr>
          <p:cNvGrpSpPr/>
          <p:nvPr/>
        </p:nvGrpSpPr>
        <p:grpSpPr>
          <a:xfrm>
            <a:off x="3041749" y="2317274"/>
            <a:ext cx="3030843" cy="1541917"/>
            <a:chOff x="2940771" y="2345683"/>
            <a:chExt cx="3030843" cy="154191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8C633D0-1F90-4FD5-9EB5-72F9C67E0615}"/>
                </a:ext>
              </a:extLst>
            </p:cNvPr>
            <p:cNvSpPr/>
            <p:nvPr/>
          </p:nvSpPr>
          <p:spPr>
            <a:xfrm>
              <a:off x="2940771" y="2345683"/>
              <a:ext cx="3030843" cy="1541917"/>
            </a:xfrm>
            <a:prstGeom prst="roundRect">
              <a:avLst>
                <a:gd name="adj" fmla="val 509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제작 하시겠습니까</a:t>
              </a:r>
              <a:r>
                <a:rPr lang="en-US" altLang="ko-KR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?</a:t>
              </a:r>
            </a:p>
            <a:p>
              <a:pPr algn="ctr"/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endParaRPr lang="en-US" altLang="ko-KR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EF9421-1BE1-41CE-BE8D-3A53489CF726}"/>
                </a:ext>
              </a:extLst>
            </p:cNvPr>
            <p:cNvSpPr/>
            <p:nvPr/>
          </p:nvSpPr>
          <p:spPr>
            <a:xfrm>
              <a:off x="3350376" y="3365625"/>
              <a:ext cx="981409" cy="388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예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8BD3144-FE6D-43BE-9095-E2E15C67689B}"/>
                </a:ext>
              </a:extLst>
            </p:cNvPr>
            <p:cNvSpPr/>
            <p:nvPr/>
          </p:nvSpPr>
          <p:spPr>
            <a:xfrm>
              <a:off x="4680451" y="3365625"/>
              <a:ext cx="981409" cy="388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아니요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149295F-5FB4-4F00-A669-AE30974F2502}"/>
              </a:ext>
            </a:extLst>
          </p:cNvPr>
          <p:cNvSpPr txBox="1"/>
          <p:nvPr/>
        </p:nvSpPr>
        <p:spPr>
          <a:xfrm>
            <a:off x="8468232" y="138132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제작 버튼을 눌렀을 경우</a:t>
            </a:r>
          </a:p>
        </p:txBody>
      </p:sp>
    </p:spTree>
    <p:extLst>
      <p:ext uri="{BB962C8B-B14F-4D97-AF65-F5344CB8AC3E}">
        <p14:creationId xmlns:p14="http://schemas.microsoft.com/office/powerpoint/2010/main" val="24594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68822C-5AF9-4396-A386-14F291DF8826}"/>
              </a:ext>
            </a:extLst>
          </p:cNvPr>
          <p:cNvSpPr/>
          <p:nvPr/>
        </p:nvSpPr>
        <p:spPr>
          <a:xfrm>
            <a:off x="646111" y="1284306"/>
            <a:ext cx="7822121" cy="4006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BD3009-96BA-4133-B6BD-A3B9C0C1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</a:t>
            </a:r>
            <a:r>
              <a:rPr lang="en-US" altLang="ko-KR" dirty="0"/>
              <a:t>UI(</a:t>
            </a:r>
            <a:r>
              <a:rPr lang="ko-KR" altLang="en-US" dirty="0"/>
              <a:t>기본 예시 제작가능</a:t>
            </a:r>
            <a:r>
              <a:rPr lang="en-US" altLang="ko-KR" dirty="0"/>
              <a:t>Ver3)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79F7F5-02CC-4747-BC44-8B74E1BF2C27}"/>
              </a:ext>
            </a:extLst>
          </p:cNvPr>
          <p:cNvSpPr/>
          <p:nvPr/>
        </p:nvSpPr>
        <p:spPr>
          <a:xfrm>
            <a:off x="845444" y="2280502"/>
            <a:ext cx="3451348" cy="2946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CD070F-D503-492B-85B7-449BE6227D7B}"/>
              </a:ext>
            </a:extLst>
          </p:cNvPr>
          <p:cNvSpPr/>
          <p:nvPr/>
        </p:nvSpPr>
        <p:spPr>
          <a:xfrm>
            <a:off x="4735704" y="1825875"/>
            <a:ext cx="3293616" cy="19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9A0DCE-3C23-4105-A949-2ABFE661E666}"/>
              </a:ext>
            </a:extLst>
          </p:cNvPr>
          <p:cNvSpPr/>
          <p:nvPr/>
        </p:nvSpPr>
        <p:spPr>
          <a:xfrm>
            <a:off x="4499056" y="3895939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C0382B-104C-4099-8BCC-DC229812C288}"/>
              </a:ext>
            </a:extLst>
          </p:cNvPr>
          <p:cNvSpPr/>
          <p:nvPr/>
        </p:nvSpPr>
        <p:spPr>
          <a:xfrm>
            <a:off x="5515075" y="389267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699A0-1DC7-4661-90F0-707E26B9EE06}"/>
              </a:ext>
            </a:extLst>
          </p:cNvPr>
          <p:cNvSpPr/>
          <p:nvPr/>
        </p:nvSpPr>
        <p:spPr>
          <a:xfrm>
            <a:off x="6529053" y="389501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5AFC49-5BF0-4226-A61D-74D86C318A29}"/>
              </a:ext>
            </a:extLst>
          </p:cNvPr>
          <p:cNvSpPr/>
          <p:nvPr/>
        </p:nvSpPr>
        <p:spPr>
          <a:xfrm>
            <a:off x="7543031" y="3892670"/>
            <a:ext cx="770285" cy="60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D5275D-5BDC-4019-B1AE-474CA8FFEAB6}"/>
              </a:ext>
            </a:extLst>
          </p:cNvPr>
          <p:cNvSpPr/>
          <p:nvPr/>
        </p:nvSpPr>
        <p:spPr>
          <a:xfrm>
            <a:off x="4974987" y="4685587"/>
            <a:ext cx="2815049" cy="523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제작 하기 버튼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6ED16-83A0-4A5E-A1E5-74DDA60B7453}"/>
              </a:ext>
            </a:extLst>
          </p:cNvPr>
          <p:cNvSpPr txBox="1"/>
          <p:nvPr/>
        </p:nvSpPr>
        <p:spPr>
          <a:xfrm>
            <a:off x="4798409" y="1361215"/>
            <a:ext cx="29739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뭐시기</a:t>
            </a:r>
            <a:r>
              <a:rPr lang="ko-KR" altLang="en-US" dirty="0">
                <a:solidFill>
                  <a:schemeClr val="bg1"/>
                </a:solidFill>
              </a:rPr>
              <a:t> 레시피</a:t>
            </a:r>
          </a:p>
        </p:txBody>
      </p:sp>
      <p:pic>
        <p:nvPicPr>
          <p:cNvPr id="3074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D2330461-2A2D-44FE-88BD-8D07F8CF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12" y="2353547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60928CF8-44DA-45E4-93AC-136703D7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90" y="2366156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72162F80-7037-4ABA-B6FC-1FEF5A7D7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24" y="2368604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57155612-4263-48A6-9D01-F1EADFFAF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78" y="2373813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FBDC3EE0-B53D-4F22-9BBA-48F3A934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98" y="2366155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E1E3F915-F5CF-49B9-AA11-AC71C266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66" y="2353547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D0771B-E361-45CA-BC0E-D85F0B97D7B7}"/>
              </a:ext>
            </a:extLst>
          </p:cNvPr>
          <p:cNvSpPr/>
          <p:nvPr/>
        </p:nvSpPr>
        <p:spPr>
          <a:xfrm>
            <a:off x="2480735" y="2330129"/>
            <a:ext cx="425043" cy="501992"/>
          </a:xfrm>
          <a:prstGeom prst="rect">
            <a:avLst/>
          </a:prstGeom>
          <a:solidFill>
            <a:srgbClr val="9696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2A7ED0-3B2B-488B-A747-07EC4316A281}"/>
              </a:ext>
            </a:extLst>
          </p:cNvPr>
          <p:cNvSpPr/>
          <p:nvPr/>
        </p:nvSpPr>
        <p:spPr>
          <a:xfrm>
            <a:off x="2901652" y="2329274"/>
            <a:ext cx="425044" cy="501992"/>
          </a:xfrm>
          <a:prstGeom prst="rect">
            <a:avLst/>
          </a:prstGeom>
          <a:solidFill>
            <a:srgbClr val="9696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물음표 원형 심플 아이콘 : 네이버 블로그">
            <a:extLst>
              <a:ext uri="{FF2B5EF4-FFF2-40B4-BE49-F238E27FC236}">
                <a16:creationId xmlns:a16="http://schemas.microsoft.com/office/drawing/2014/main" id="{350662F5-5D88-444C-AB41-C82473F9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75" y="1895619"/>
            <a:ext cx="1806474" cy="180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서류 사진, 이미지, 일러스트, 캘리그라피 - 크라우드픽">
            <a:extLst>
              <a:ext uri="{FF2B5EF4-FFF2-40B4-BE49-F238E27FC236}">
                <a16:creationId xmlns:a16="http://schemas.microsoft.com/office/drawing/2014/main" id="{C9F55C97-3927-41C8-B330-82DF61FC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6000" l="10000" r="90000">
                        <a14:foregroundMark x1="28667" y1="4667" x2="29000" y2="7667"/>
                        <a14:foregroundMark x1="14667" y1="91667" x2="18333" y2="93000"/>
                        <a14:foregroundMark x1="31667" y1="87333" x2="45000" y2="87000"/>
                        <a14:foregroundMark x1="80667" y1="96000" x2="76333" y2="94333"/>
                        <a14:foregroundMark x1="46333" y1="86000" x2="37667" y2="87333"/>
                        <a14:foregroundMark x1="42333" y1="87667" x2="36000" y2="91000"/>
                        <a14:foregroundMark x1="48000" y1="56667" x2="42000" y2="71000"/>
                        <a14:foregroundMark x1="55000" y1="37000" x2="38667" y2="45333"/>
                        <a14:foregroundMark x1="50333" y1="27333" x2="30000" y2="30667"/>
                        <a14:foregroundMark x1="44667" y1="20333" x2="21667" y2="29333"/>
                        <a14:foregroundMark x1="23333" y1="23333" x2="26000" y2="52667"/>
                        <a14:foregroundMark x1="21667" y1="28000" x2="18667" y2="55000"/>
                        <a14:foregroundMark x1="21333" y1="33000" x2="22000" y2="65000"/>
                        <a14:foregroundMark x1="21333" y1="46667" x2="21000" y2="71333"/>
                        <a14:foregroundMark x1="22000" y1="60333" x2="20667" y2="75667"/>
                        <a14:foregroundMark x1="30667" y1="67333" x2="31000" y2="86333"/>
                        <a14:foregroundMark x1="26333" y1="83000" x2="39000" y2="87333"/>
                        <a14:foregroundMark x1="21667" y1="87333" x2="47000" y2="88667"/>
                        <a14:foregroundMark x1="30333" y1="85667" x2="52333" y2="91000"/>
                        <a14:foregroundMark x1="42333" y1="82000" x2="61333" y2="84333"/>
                        <a14:foregroundMark x1="51667" y1="83667" x2="72000" y2="88000"/>
                        <a14:foregroundMark x1="60333" y1="88667" x2="73333" y2="88333"/>
                        <a14:foregroundMark x1="70333" y1="86667" x2="73000" y2="85333"/>
                        <a14:foregroundMark x1="61333" y1="60667" x2="59000" y2="37333"/>
                        <a14:foregroundMark x1="68667" y1="62000" x2="49000" y2="34000"/>
                        <a14:foregroundMark x1="60000" y1="23667" x2="45333" y2="52333"/>
                        <a14:foregroundMark x1="55667" y1="40000" x2="32333" y2="71667"/>
                        <a14:foregroundMark x1="59000" y1="53000" x2="45333" y2="70333"/>
                        <a14:foregroundMark x1="61667" y1="57333" x2="58667" y2="77667"/>
                        <a14:foregroundMark x1="78667" y1="47000" x2="76333" y2="73667"/>
                        <a14:foregroundMark x1="72000" y1="39667" x2="78000" y2="66000"/>
                        <a14:foregroundMark x1="72333" y1="34667" x2="71000" y2="34667"/>
                        <a14:foregroundMark x1="55667" y1="23667" x2="79333" y2="13333"/>
                        <a14:foregroundMark x1="75667" y1="12667" x2="81000" y2="15000"/>
                        <a14:foregroundMark x1="82333" y1="15000" x2="81000" y2="47333"/>
                        <a14:foregroundMark x1="57667" y1="10667" x2="26000" y2="13000"/>
                        <a14:foregroundMark x1="27000" y1="9667" x2="18000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76" y="3908140"/>
            <a:ext cx="425043" cy="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물음표 원형 심플 아이콘 : 네이버 블로그">
            <a:extLst>
              <a:ext uri="{FF2B5EF4-FFF2-40B4-BE49-F238E27FC236}">
                <a16:creationId xmlns:a16="http://schemas.microsoft.com/office/drawing/2014/main" id="{8C73E8F1-160A-4BF9-A45E-797EF574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48" y="3897286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물음표 원형 심플 아이콘 : 네이버 블로그">
            <a:extLst>
              <a:ext uri="{FF2B5EF4-FFF2-40B4-BE49-F238E27FC236}">
                <a16:creationId xmlns:a16="http://schemas.microsoft.com/office/drawing/2014/main" id="{AE1B78F3-5697-42CA-A5AA-8985AC0F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6" y="3882451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물음표 원형 심플 아이콘 : 네이버 블로그">
            <a:extLst>
              <a:ext uri="{FF2B5EF4-FFF2-40B4-BE49-F238E27FC236}">
                <a16:creationId xmlns:a16="http://schemas.microsoft.com/office/drawing/2014/main" id="{15B20965-2414-4349-8456-270491CA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2000" l="9778" r="89778">
                        <a14:foregroundMark x1="55111" y1="9333" x2="63556" y2="10667"/>
                        <a14:foregroundMark x1="50667" y1="72444" x2="51556" y2="76889"/>
                        <a14:foregroundMark x1="48000" y1="90667" x2="51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18" y="3882451"/>
            <a:ext cx="464325" cy="4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37D3A-5CCB-47CD-9C84-F8FF9BA863A6}"/>
              </a:ext>
            </a:extLst>
          </p:cNvPr>
          <p:cNvSpPr txBox="1"/>
          <p:nvPr/>
        </p:nvSpPr>
        <p:spPr>
          <a:xfrm>
            <a:off x="4671676" y="4280707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1/1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F6733-2BF0-4585-8F98-E483982C08E7}"/>
              </a:ext>
            </a:extLst>
          </p:cNvPr>
          <p:cNvSpPr txBox="1"/>
          <p:nvPr/>
        </p:nvSpPr>
        <p:spPr>
          <a:xfrm>
            <a:off x="7723935" y="4293285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0/2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F1491-DD5A-43C4-B678-15DB24BE37FF}"/>
              </a:ext>
            </a:extLst>
          </p:cNvPr>
          <p:cNvSpPr txBox="1"/>
          <p:nvPr/>
        </p:nvSpPr>
        <p:spPr>
          <a:xfrm>
            <a:off x="6696060" y="4294166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0/1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DB41BD-3EF2-4415-B243-0EC7220678AA}"/>
              </a:ext>
            </a:extLst>
          </p:cNvPr>
          <p:cNvSpPr txBox="1"/>
          <p:nvPr/>
        </p:nvSpPr>
        <p:spPr>
          <a:xfrm>
            <a:off x="5682082" y="4293286"/>
            <a:ext cx="433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0/1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6C6A091-8A85-420D-85B0-9C43DAF2C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946" y="1611149"/>
            <a:ext cx="628249" cy="571135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E94B301B-5479-416C-8996-D22460274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5659" r="73748" b="69184"/>
          <a:stretch/>
        </p:blipFill>
        <p:spPr bwMode="auto">
          <a:xfrm>
            <a:off x="872071" y="1624156"/>
            <a:ext cx="1376039" cy="59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49295F-5FB4-4F00-A669-AE30974F2502}"/>
              </a:ext>
            </a:extLst>
          </p:cNvPr>
          <p:cNvSpPr txBox="1"/>
          <p:nvPr/>
        </p:nvSpPr>
        <p:spPr>
          <a:xfrm>
            <a:off x="8502068" y="145654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제작이 끝났을 때 상황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5FEB04-E793-49F8-AC71-2EB0A99CEC96}"/>
              </a:ext>
            </a:extLst>
          </p:cNvPr>
          <p:cNvSpPr/>
          <p:nvPr/>
        </p:nvSpPr>
        <p:spPr>
          <a:xfrm>
            <a:off x="4859866" y="4619650"/>
            <a:ext cx="3035343" cy="670669"/>
          </a:xfrm>
          <a:prstGeom prst="rect">
            <a:avLst/>
          </a:prstGeom>
          <a:solidFill>
            <a:srgbClr val="DDDDD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03548F-22EC-4CD1-8254-372E640DE702}"/>
              </a:ext>
            </a:extLst>
          </p:cNvPr>
          <p:cNvSpPr/>
          <p:nvPr/>
        </p:nvSpPr>
        <p:spPr>
          <a:xfrm>
            <a:off x="2090301" y="2309656"/>
            <a:ext cx="425043" cy="501992"/>
          </a:xfrm>
          <a:prstGeom prst="rect">
            <a:avLst/>
          </a:prstGeom>
          <a:solidFill>
            <a:srgbClr val="9696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6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168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Arial</vt:lpstr>
      <vt:lpstr>Century Gothic</vt:lpstr>
      <vt:lpstr>Wingdings 3</vt:lpstr>
      <vt:lpstr>이온</vt:lpstr>
      <vt:lpstr>제작 세부 기획</vt:lpstr>
      <vt:lpstr>제작 순서도</vt:lpstr>
      <vt:lpstr>제작 UI(기본 틀)</vt:lpstr>
      <vt:lpstr>제작 UI(기본 예시 제작 불가능Ver)</vt:lpstr>
      <vt:lpstr>제작 UI(기본 예시 제작가능Ver1)</vt:lpstr>
      <vt:lpstr>제작 UI(기본 예시 제작가능Ver1)</vt:lpstr>
      <vt:lpstr>제작 UI(기본 예시 제작가능Ver3)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제작 세부 기획</dc:title>
  <dc:creator>김 EH현</dc:creator>
  <cp:lastModifiedBy>김 EH현</cp:lastModifiedBy>
  <cp:revision>123</cp:revision>
  <dcterms:created xsi:type="dcterms:W3CDTF">2022-03-16T10:26:13Z</dcterms:created>
  <dcterms:modified xsi:type="dcterms:W3CDTF">2022-03-17T03:31:45Z</dcterms:modified>
</cp:coreProperties>
</file>