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8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4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5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BF32-239F-4808-9503-AB5F1267F6C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4654-B7F6-4741-8D5E-7E446A24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youtu.be/jyEDIKdlVZw?t=17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750HDt_OVH1lVDB-zDxiB-IIAycrhRuzZALVkVTA0eU/edit#gid=1195805186" TargetMode="External"/><Relationship Id="rId4" Type="http://schemas.openxmlformats.org/officeDocument/2006/relationships/hyperlink" Target="https://docs.google.com/document/d/17NxrwSgxbGg2_bCiuM94I3SQ9KaAR-kh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40EA79-D3C7-46F3-9966-51F1BB7645FC}"/>
              </a:ext>
            </a:extLst>
          </p:cNvPr>
          <p:cNvSpPr/>
          <p:nvPr/>
        </p:nvSpPr>
        <p:spPr>
          <a:xfrm>
            <a:off x="4841212" y="1856441"/>
            <a:ext cx="2133305" cy="15576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4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43719" y="863979"/>
            <a:ext cx="607832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48" b="1" dirty="0"/>
              <a:t>1. </a:t>
            </a:r>
            <a:r>
              <a:rPr lang="ko-KR" altLang="en-US" sz="3048" b="1" dirty="0"/>
              <a:t>채집 설계</a:t>
            </a:r>
            <a:endParaRPr lang="ko-KR" altLang="en-US" sz="1143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>
            <a:cxnSpLocks/>
          </p:cNvCxnSpPr>
          <p:nvPr/>
        </p:nvCxnSpPr>
        <p:spPr>
          <a:xfrm>
            <a:off x="107325" y="1566287"/>
            <a:ext cx="11614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331BDD-107C-4A0C-A8C1-7136CD7C95BB}"/>
              </a:ext>
            </a:extLst>
          </p:cNvPr>
          <p:cNvSpPr/>
          <p:nvPr/>
        </p:nvSpPr>
        <p:spPr>
          <a:xfrm>
            <a:off x="833549" y="1808725"/>
            <a:ext cx="1127489" cy="281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나무 발견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61148-B7E1-45C6-8D76-E23CB75C3364}"/>
              </a:ext>
            </a:extLst>
          </p:cNvPr>
          <p:cNvSpPr/>
          <p:nvPr/>
        </p:nvSpPr>
        <p:spPr>
          <a:xfrm>
            <a:off x="483261" y="2791566"/>
            <a:ext cx="1828066" cy="6708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특정 나무에서 나뭇가지</a:t>
            </a:r>
            <a:r>
              <a:rPr lang="en-US" altLang="ko-KR" sz="1143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나뭇잎 등 랜덤으로 아이템 드랍</a:t>
            </a:r>
            <a:endParaRPr lang="en-US" altLang="ko-KR" sz="1143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83F8C2-A982-46DB-9F5B-37EFC9B27909}"/>
              </a:ext>
            </a:extLst>
          </p:cNvPr>
          <p:cNvSpPr/>
          <p:nvPr/>
        </p:nvSpPr>
        <p:spPr>
          <a:xfrm>
            <a:off x="359875" y="4189875"/>
            <a:ext cx="2070082" cy="5104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나무는 </a:t>
            </a:r>
            <a:r>
              <a:rPr lang="en-US" altLang="ko-KR" sz="1143" dirty="0">
                <a:solidFill>
                  <a:schemeClr val="tx1"/>
                </a:solidFill>
              </a:rPr>
              <a:t>2</a:t>
            </a:r>
            <a:r>
              <a:rPr lang="ko-KR" altLang="en-US" sz="1143" dirty="0">
                <a:solidFill>
                  <a:schemeClr val="tx1"/>
                </a:solidFill>
              </a:rPr>
              <a:t>분에 한 개 씩 </a:t>
            </a:r>
            <a:endParaRPr lang="en-US" altLang="ko-KR" sz="1143" dirty="0">
              <a:solidFill>
                <a:schemeClr val="tx1"/>
              </a:solidFill>
            </a:endParaRPr>
          </a:p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총 </a:t>
            </a:r>
            <a:r>
              <a:rPr lang="en-US" altLang="ko-KR" sz="1143" dirty="0">
                <a:solidFill>
                  <a:schemeClr val="tx1"/>
                </a:solidFill>
              </a:rPr>
              <a:t>5</a:t>
            </a:r>
            <a:r>
              <a:rPr lang="ko-KR" altLang="en-US" sz="1143" dirty="0">
                <a:solidFill>
                  <a:schemeClr val="tx1"/>
                </a:solidFill>
              </a:rPr>
              <a:t>개의 아이템 저장 가능 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0F29E-683E-4583-8C90-800D2205781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397294" y="2090597"/>
            <a:ext cx="0" cy="7009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484B80-1549-456D-92DF-B6790020BA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94916" y="3462421"/>
            <a:ext cx="2378" cy="72745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0AB13-9E4F-4D26-BA52-80EC1FD84CB6}"/>
              </a:ext>
            </a:extLst>
          </p:cNvPr>
          <p:cNvSpPr/>
          <p:nvPr/>
        </p:nvSpPr>
        <p:spPr>
          <a:xfrm>
            <a:off x="708116" y="3625786"/>
            <a:ext cx="1378354" cy="400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b="1" dirty="0">
                <a:solidFill>
                  <a:schemeClr val="bg1"/>
                </a:solidFill>
              </a:rPr>
              <a:t>상호작용을 </a:t>
            </a:r>
            <a:endParaRPr lang="en-US" altLang="ko-KR" sz="1143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43" b="1" dirty="0">
                <a:solidFill>
                  <a:schemeClr val="bg1"/>
                </a:solidFill>
              </a:rPr>
              <a:t>눌러 채집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3343D-9239-4F6F-A3BA-1B252261C95F}"/>
              </a:ext>
            </a:extLst>
          </p:cNvPr>
          <p:cNvSpPr/>
          <p:nvPr/>
        </p:nvSpPr>
        <p:spPr>
          <a:xfrm>
            <a:off x="595687" y="2240719"/>
            <a:ext cx="1603211" cy="400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b="1" dirty="0">
                <a:solidFill>
                  <a:schemeClr val="bg1"/>
                </a:solidFill>
              </a:rPr>
              <a:t>나무를 공격</a:t>
            </a:r>
            <a:endParaRPr lang="en-US" altLang="ko-KR" sz="1143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43" b="1" dirty="0">
                <a:solidFill>
                  <a:schemeClr val="bg1"/>
                </a:solidFill>
              </a:rPr>
              <a:t>(</a:t>
            </a:r>
            <a:r>
              <a:rPr lang="ko-KR" altLang="en-US" sz="1143" b="1" dirty="0">
                <a:solidFill>
                  <a:schemeClr val="bg1"/>
                </a:solidFill>
              </a:rPr>
              <a:t>저격</a:t>
            </a:r>
            <a:r>
              <a:rPr lang="en-US" altLang="ko-KR" sz="1143" b="1" dirty="0">
                <a:solidFill>
                  <a:schemeClr val="bg1"/>
                </a:solidFill>
              </a:rPr>
              <a:t>, </a:t>
            </a:r>
            <a:r>
              <a:rPr lang="ko-KR" altLang="en-US" sz="1143" b="1" dirty="0">
                <a:solidFill>
                  <a:schemeClr val="bg1"/>
                </a:solidFill>
              </a:rPr>
              <a:t>평타</a:t>
            </a:r>
            <a:r>
              <a:rPr lang="en-US" altLang="ko-KR" sz="1143" b="1" dirty="0">
                <a:solidFill>
                  <a:schemeClr val="bg1"/>
                </a:solidFill>
              </a:rPr>
              <a:t>, </a:t>
            </a:r>
            <a:r>
              <a:rPr lang="ko-KR" altLang="en-US" sz="1143" b="1" dirty="0">
                <a:solidFill>
                  <a:schemeClr val="bg1"/>
                </a:solidFill>
              </a:rPr>
              <a:t>기본공격</a:t>
            </a:r>
            <a:r>
              <a:rPr lang="en-US" altLang="ko-KR" sz="1143" b="1" dirty="0">
                <a:solidFill>
                  <a:schemeClr val="bg1"/>
                </a:solidFill>
              </a:rPr>
              <a:t>)</a:t>
            </a:r>
            <a:endParaRPr lang="ko-KR" altLang="en-US" sz="1143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3ADF5EC-6AD5-443C-B904-D6F16E2DE8F7}"/>
              </a:ext>
            </a:extLst>
          </p:cNvPr>
          <p:cNvSpPr/>
          <p:nvPr/>
        </p:nvSpPr>
        <p:spPr>
          <a:xfrm>
            <a:off x="3303303" y="2034265"/>
            <a:ext cx="400724" cy="4007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43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9054BE-17D3-4193-AA1A-EDCE3DB037B1}"/>
              </a:ext>
            </a:extLst>
          </p:cNvPr>
          <p:cNvSpPr/>
          <p:nvPr/>
        </p:nvSpPr>
        <p:spPr>
          <a:xfrm>
            <a:off x="5023756" y="1921951"/>
            <a:ext cx="400724" cy="4007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4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A9368-14DA-4AED-B246-7FCFB7B912E1}"/>
              </a:ext>
            </a:extLst>
          </p:cNvPr>
          <p:cNvSpPr txBox="1"/>
          <p:nvPr/>
        </p:nvSpPr>
        <p:spPr>
          <a:xfrm>
            <a:off x="5653154" y="1956188"/>
            <a:ext cx="639919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78" dirty="0"/>
              <a:t>나무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557D0-FC1B-472E-B06B-4E97C9EF8478}"/>
              </a:ext>
            </a:extLst>
          </p:cNvPr>
          <p:cNvSpPr txBox="1"/>
          <p:nvPr/>
        </p:nvSpPr>
        <p:spPr>
          <a:xfrm>
            <a:off x="5476074" y="2453643"/>
            <a:ext cx="867545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78" dirty="0"/>
              <a:t>아이템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4F490-BFF4-426D-A3C4-779BFC28C7D8}"/>
              </a:ext>
            </a:extLst>
          </p:cNvPr>
          <p:cNvSpPr txBox="1"/>
          <p:nvPr/>
        </p:nvSpPr>
        <p:spPr>
          <a:xfrm>
            <a:off x="4658462" y="4311398"/>
            <a:ext cx="6691897" cy="1733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778" dirty="0"/>
              <a:t>1. </a:t>
            </a:r>
            <a:r>
              <a:rPr lang="ko-KR" altLang="en-US" sz="1778" dirty="0"/>
              <a:t>나무를 칠 경우 나무가 맞은 부분을 기준으로</a:t>
            </a:r>
            <a:endParaRPr lang="en-US" altLang="ko-KR" sz="1778" dirty="0"/>
          </a:p>
          <a:p>
            <a:r>
              <a:rPr lang="en-US" altLang="ko-KR" sz="1778" dirty="0"/>
              <a:t>	</a:t>
            </a:r>
            <a:r>
              <a:rPr lang="ko-KR" altLang="en-US" sz="1778" dirty="0"/>
              <a:t>∓</a:t>
            </a:r>
            <a:r>
              <a:rPr lang="en-US" altLang="ko-KR" sz="1778" dirty="0"/>
              <a:t>60 </a:t>
            </a:r>
            <a:r>
              <a:rPr lang="ko-KR" altLang="en-US" sz="1778" dirty="0"/>
              <a:t>부분에 </a:t>
            </a:r>
            <a:r>
              <a:rPr lang="en-US" altLang="ko-KR" sz="1778" dirty="0"/>
              <a:t>3M? </a:t>
            </a:r>
            <a:r>
              <a:rPr lang="ko-KR" altLang="en-US" sz="1778" dirty="0"/>
              <a:t>정도 사이에서 아이템이 드랍 됩니다</a:t>
            </a:r>
            <a:r>
              <a:rPr lang="en-US" altLang="ko-KR" sz="1778" dirty="0"/>
              <a:t>.</a:t>
            </a:r>
          </a:p>
          <a:p>
            <a:r>
              <a:rPr lang="en-US" altLang="ko-KR" sz="1778" dirty="0"/>
              <a:t>2. </a:t>
            </a:r>
            <a:r>
              <a:rPr lang="ko-KR" altLang="en-US" sz="1778" dirty="0"/>
              <a:t>아이템은 </a:t>
            </a:r>
            <a:r>
              <a:rPr lang="en-US" altLang="ko-KR" sz="1778" dirty="0"/>
              <a:t>1 ,2, 3, 4, 5 </a:t>
            </a:r>
            <a:r>
              <a:rPr lang="ko-KR" altLang="en-US" sz="1778" dirty="0"/>
              <a:t>순으로 한 개씩 나온다</a:t>
            </a:r>
            <a:r>
              <a:rPr lang="en-US" altLang="ko-KR" sz="1778" dirty="0"/>
              <a:t>.</a:t>
            </a:r>
          </a:p>
          <a:p>
            <a:r>
              <a:rPr lang="en-US" altLang="ko-KR" sz="1778" dirty="0"/>
              <a:t>	</a:t>
            </a:r>
            <a:r>
              <a:rPr lang="ko-KR" altLang="en-US" sz="1778" dirty="0"/>
              <a:t>아이템 떨어지는 것 참고 </a:t>
            </a:r>
            <a:r>
              <a:rPr lang="en-US" altLang="ko-KR" sz="1778" dirty="0"/>
              <a:t>(</a:t>
            </a:r>
            <a:r>
              <a:rPr lang="en-US" altLang="ko-KR" sz="1778" dirty="0">
                <a:hlinkClick r:id="rId2"/>
              </a:rPr>
              <a:t>https://youtu.be/jyEDIKdlVZw?t=173</a:t>
            </a:r>
            <a:r>
              <a:rPr lang="en-US" altLang="ko-KR" sz="1778" dirty="0"/>
              <a:t>)</a:t>
            </a:r>
          </a:p>
          <a:p>
            <a:r>
              <a:rPr lang="en-US" altLang="ko-KR" sz="1778" dirty="0"/>
              <a:t>	</a:t>
            </a:r>
            <a:r>
              <a:rPr lang="ko-KR" altLang="en-US" sz="1778" dirty="0"/>
              <a:t>위 동영상에서 우리는 플래이어 방향으로만</a:t>
            </a:r>
            <a:endParaRPr lang="en-US" altLang="ko-KR" sz="1778" dirty="0"/>
          </a:p>
          <a:p>
            <a:r>
              <a:rPr lang="en-US" altLang="ko-KR" sz="1778" dirty="0"/>
              <a:t>3. </a:t>
            </a:r>
            <a:r>
              <a:rPr lang="ko-KR" altLang="en-US" sz="1778" dirty="0"/>
              <a:t>만약 </a:t>
            </a:r>
            <a:r>
              <a:rPr lang="en-US" altLang="ko-KR" sz="1778" dirty="0"/>
              <a:t>3</a:t>
            </a:r>
            <a:r>
              <a:rPr lang="ko-KR" altLang="en-US" sz="1778" dirty="0" err="1"/>
              <a:t>티어</a:t>
            </a:r>
            <a:r>
              <a:rPr lang="ko-KR" altLang="en-US" sz="1778" dirty="0"/>
              <a:t> 급의 희귀 아이템은 노란색 이펙트와 함께 나온다</a:t>
            </a:r>
            <a:r>
              <a:rPr lang="en-US" altLang="ko-KR" sz="1778" dirty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DCBC8F-A308-489C-A135-D9FCA5F27B20}"/>
              </a:ext>
            </a:extLst>
          </p:cNvPr>
          <p:cNvSpPr/>
          <p:nvPr/>
        </p:nvSpPr>
        <p:spPr>
          <a:xfrm>
            <a:off x="2922210" y="2295023"/>
            <a:ext cx="209763" cy="209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FA8D6FB-147A-4E89-96B1-93A8817CD4A3}"/>
              </a:ext>
            </a:extLst>
          </p:cNvPr>
          <p:cNvSpPr/>
          <p:nvPr/>
        </p:nvSpPr>
        <p:spPr>
          <a:xfrm>
            <a:off x="3131973" y="2527381"/>
            <a:ext cx="209763" cy="209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47E5E0B-86E4-4E53-AA52-53386E1B99A4}"/>
              </a:ext>
            </a:extLst>
          </p:cNvPr>
          <p:cNvSpPr/>
          <p:nvPr/>
        </p:nvSpPr>
        <p:spPr>
          <a:xfrm>
            <a:off x="3401291" y="2636610"/>
            <a:ext cx="209763" cy="209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254F359-E47C-460E-AA4B-58BFFDDA2FA5}"/>
              </a:ext>
            </a:extLst>
          </p:cNvPr>
          <p:cNvSpPr/>
          <p:nvPr/>
        </p:nvSpPr>
        <p:spPr>
          <a:xfrm>
            <a:off x="3670609" y="2501937"/>
            <a:ext cx="209763" cy="2097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78CC80-5B5F-4A28-A110-A2E07924338D}"/>
              </a:ext>
            </a:extLst>
          </p:cNvPr>
          <p:cNvSpPr/>
          <p:nvPr/>
        </p:nvSpPr>
        <p:spPr>
          <a:xfrm>
            <a:off x="3881711" y="2295023"/>
            <a:ext cx="209763" cy="209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061662-BD88-4F16-BCA8-DDB3061C8043}"/>
              </a:ext>
            </a:extLst>
          </p:cNvPr>
          <p:cNvSpPr/>
          <p:nvPr/>
        </p:nvSpPr>
        <p:spPr>
          <a:xfrm>
            <a:off x="5138789" y="2501125"/>
            <a:ext cx="209763" cy="209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4E49D14-4F6B-47E2-839A-C06E3D2BC397}"/>
              </a:ext>
            </a:extLst>
          </p:cNvPr>
          <p:cNvSpPr/>
          <p:nvPr/>
        </p:nvSpPr>
        <p:spPr>
          <a:xfrm>
            <a:off x="5138789" y="3001040"/>
            <a:ext cx="209763" cy="2097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0B3FC5-03A6-4263-8441-4B67D7124728}"/>
              </a:ext>
            </a:extLst>
          </p:cNvPr>
          <p:cNvSpPr txBox="1"/>
          <p:nvPr/>
        </p:nvSpPr>
        <p:spPr>
          <a:xfrm>
            <a:off x="5476074" y="2919325"/>
            <a:ext cx="1374094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78" dirty="0"/>
              <a:t>희귀 아이템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27B10-FC89-4D7C-AB16-A251F9FA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25" y="1868618"/>
            <a:ext cx="2029296" cy="173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F9506-404D-4281-B778-79A5E6D8B617}"/>
              </a:ext>
            </a:extLst>
          </p:cNvPr>
          <p:cNvSpPr txBox="1"/>
          <p:nvPr/>
        </p:nvSpPr>
        <p:spPr>
          <a:xfrm>
            <a:off x="8316264" y="608396"/>
            <a:ext cx="352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- </a:t>
            </a:r>
            <a:r>
              <a:rPr lang="ko-KR" altLang="en-US" dirty="0">
                <a:hlinkClick r:id="rId4"/>
              </a:rPr>
              <a:t>채집 엔티티 </a:t>
            </a:r>
            <a:r>
              <a:rPr lang="en-US" altLang="ko-KR" dirty="0">
                <a:hlinkClick r:id="rId4"/>
              </a:rPr>
              <a:t>DB</a:t>
            </a:r>
            <a:endParaRPr lang="en-US" altLang="ko-KR" dirty="0"/>
          </a:p>
          <a:p>
            <a:endParaRPr lang="en-US" altLang="ko-KR" dirty="0">
              <a:hlinkClick r:id="rId5"/>
            </a:endParaRPr>
          </a:p>
          <a:p>
            <a:r>
              <a:rPr lang="en-US" altLang="ko-KR" dirty="0">
                <a:hlinkClick r:id="rId5"/>
              </a:rPr>
              <a:t>- </a:t>
            </a:r>
            <a:r>
              <a:rPr lang="ko-KR" altLang="en-US" dirty="0">
                <a:hlinkClick r:id="rId5"/>
              </a:rPr>
              <a:t>채집 엔티티 </a:t>
            </a:r>
            <a:r>
              <a:rPr lang="ko-KR" altLang="en-US" dirty="0" err="1">
                <a:hlinkClick r:id="rId5"/>
              </a:rPr>
              <a:t>스프레트</a:t>
            </a:r>
            <a:r>
              <a:rPr lang="ko-KR" altLang="en-US" dirty="0">
                <a:hlinkClick r:id="rId5"/>
              </a:rPr>
              <a:t> 시트 링크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133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EH현</dc:creator>
  <cp:lastModifiedBy>김 EH현</cp:lastModifiedBy>
  <cp:revision>32</cp:revision>
  <dcterms:created xsi:type="dcterms:W3CDTF">2022-03-14T11:04:26Z</dcterms:created>
  <dcterms:modified xsi:type="dcterms:W3CDTF">2022-03-14T12:37:18Z</dcterms:modified>
</cp:coreProperties>
</file>