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4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5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4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7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7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71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457AA-197B-4772-AB2E-11FB3038ACC9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FC75-5866-4335-9F49-2F448AD27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77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231B-8578-4A0D-864B-C833B44AC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탑 세부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E3FE2D-45CE-487B-ADD6-1451F3683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김태현</a:t>
            </a:r>
            <a:r>
              <a:rPr lang="en-US" altLang="ko-KR" dirty="0"/>
              <a:t>-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7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2C36-222A-4A43-84D6-80E53294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탑 외형 컨셉</a:t>
            </a:r>
            <a:br>
              <a:rPr lang="en-US" altLang="ko-KR" b="1" dirty="0"/>
            </a:br>
            <a:endParaRPr lang="ko-KR" altLang="en-US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78593-FF4C-4F8B-8027-188227BD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556" y="2057400"/>
            <a:ext cx="4842588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/>
              <a:t>남산타워의 기본 구도를 베이스로 시작</a:t>
            </a:r>
            <a:r>
              <a:rPr lang="en-US" altLang="ko-KR" dirty="0"/>
              <a:t>(</a:t>
            </a:r>
            <a:r>
              <a:rPr lang="ko-KR" altLang="en-US" dirty="0"/>
              <a:t>근데 외형은 한국에 맞는 외형을 만들 예정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아래는 </a:t>
            </a:r>
            <a:r>
              <a:rPr lang="ko-KR" altLang="en-US" dirty="0" err="1"/>
              <a:t>팔모</a:t>
            </a:r>
            <a:r>
              <a:rPr lang="ko-KR" altLang="en-US" dirty="0"/>
              <a:t> 초석을 크게 한 후 공간을 만들어서 탑 위로 올라갈 수 있는 포탈이 사방에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중간 기둥 부분은 궁궐 기둥의 단청을 예시로 만들 예정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lvl="1"/>
            <a:r>
              <a:rPr lang="en-US" altLang="ko-KR" dirty="0"/>
              <a:t>	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8A15E5-F8E9-49CD-A070-B44E6D0F245D}"/>
              </a:ext>
            </a:extLst>
          </p:cNvPr>
          <p:cNvSpPr/>
          <p:nvPr/>
        </p:nvSpPr>
        <p:spPr>
          <a:xfrm>
            <a:off x="1003231" y="1625627"/>
            <a:ext cx="2134304" cy="78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남산] N서울타워 전망대 +버거/제일제면소 식사 패키지 - 티몬">
            <a:extLst>
              <a:ext uri="{FF2B5EF4-FFF2-40B4-BE49-F238E27FC236}">
                <a16:creationId xmlns:a16="http://schemas.microsoft.com/office/drawing/2014/main" id="{1A7B217F-AAE9-464D-941E-E063D0C41D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33" y="270263"/>
            <a:ext cx="3158737" cy="315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313E20-F1D7-4E91-AB5A-CEF95740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29" y="773852"/>
            <a:ext cx="2813959" cy="170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현 5">
            <a:extLst>
              <a:ext uri="{FF2B5EF4-FFF2-40B4-BE49-F238E27FC236}">
                <a16:creationId xmlns:a16="http://schemas.microsoft.com/office/drawing/2014/main" id="{51E7F509-231E-40AC-B96F-7F9172D2BB8F}"/>
              </a:ext>
            </a:extLst>
          </p:cNvPr>
          <p:cNvSpPr/>
          <p:nvPr/>
        </p:nvSpPr>
        <p:spPr>
          <a:xfrm rot="5400000">
            <a:off x="9959100" y="1879454"/>
            <a:ext cx="606815" cy="355892"/>
          </a:xfrm>
          <a:prstGeom prst="chord">
            <a:avLst>
              <a:gd name="adj1" fmla="val 4437393"/>
              <a:gd name="adj2" fmla="val 172478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CDF09C-CA1C-462B-B7BB-37255740E7DF}"/>
              </a:ext>
            </a:extLst>
          </p:cNvPr>
          <p:cNvSpPr/>
          <p:nvPr/>
        </p:nvSpPr>
        <p:spPr>
          <a:xfrm>
            <a:off x="10767527" y="1257300"/>
            <a:ext cx="774440" cy="317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2A7C70-9358-422C-B5BD-9D480182AE32}"/>
              </a:ext>
            </a:extLst>
          </p:cNvPr>
          <p:cNvCxnSpPr>
            <a:stCxn id="8" idx="1"/>
          </p:cNvCxnSpPr>
          <p:nvPr/>
        </p:nvCxnSpPr>
        <p:spPr>
          <a:xfrm flipH="1">
            <a:off x="10338318" y="1415839"/>
            <a:ext cx="429209" cy="433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절에서 만나는 '기둥에 비단옷' - 절구경 법당설명 - 불교는 행복찾기">
            <a:extLst>
              <a:ext uri="{FF2B5EF4-FFF2-40B4-BE49-F238E27FC236}">
                <a16:creationId xmlns:a16="http://schemas.microsoft.com/office/drawing/2014/main" id="{1C1E4364-4195-49FD-B553-EE6D1C74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29" y="2698961"/>
            <a:ext cx="2852590" cy="21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FF866C-6EB6-4ED9-A341-02DD4FA40D15}"/>
              </a:ext>
            </a:extLst>
          </p:cNvPr>
          <p:cNvSpPr/>
          <p:nvPr/>
        </p:nvSpPr>
        <p:spPr>
          <a:xfrm>
            <a:off x="10580410" y="4096917"/>
            <a:ext cx="1229034" cy="317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단청 기둥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02FA82-DC68-44C7-8493-20469C5C5EB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0310323" y="4255456"/>
            <a:ext cx="270087" cy="158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3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54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탑 세부 기획</vt:lpstr>
      <vt:lpstr>탑 외형 컨셉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탑 세부 기획</dc:title>
  <dc:creator>김 EH현</dc:creator>
  <cp:lastModifiedBy>김 EH현</cp:lastModifiedBy>
  <cp:revision>20</cp:revision>
  <dcterms:created xsi:type="dcterms:W3CDTF">2022-03-15T00:37:41Z</dcterms:created>
  <dcterms:modified xsi:type="dcterms:W3CDTF">2022-03-15T02:22:06Z</dcterms:modified>
</cp:coreProperties>
</file>