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56B"/>
    <a:srgbClr val="FB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5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5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8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BB8C-B360-4AA4-B120-1D33B3BC3E4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7039-179B-4960-9E94-5969EC9A6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7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0D8C-D75E-49B8-AA26-C268F540A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프로메 기획</a:t>
            </a:r>
          </a:p>
        </p:txBody>
      </p:sp>
    </p:spTree>
    <p:extLst>
      <p:ext uri="{BB962C8B-B14F-4D97-AF65-F5344CB8AC3E}">
        <p14:creationId xmlns:p14="http://schemas.microsoft.com/office/powerpoint/2010/main" val="370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29A2163-00D4-4551-BFF9-C056BFB22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59927"/>
              </p:ext>
            </p:extLst>
          </p:nvPr>
        </p:nvGraphicFramePr>
        <p:xfrm>
          <a:off x="168339" y="1449756"/>
          <a:ext cx="4375669" cy="5408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669">
                  <a:extLst>
                    <a:ext uri="{9D8B030D-6E8A-4147-A177-3AD203B41FA5}">
                      <a16:colId xmlns:a16="http://schemas.microsoft.com/office/drawing/2014/main" val="448174870"/>
                    </a:ext>
                  </a:extLst>
                </a:gridCol>
              </a:tblGrid>
              <a:tr h="1081649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485" marR="116485" marT="58243" marB="58243"/>
                </a:tc>
                <a:extLst>
                  <a:ext uri="{0D108BD9-81ED-4DB2-BD59-A6C34878D82A}">
                    <a16:rowId xmlns:a16="http://schemas.microsoft.com/office/drawing/2014/main" val="3121516252"/>
                  </a:ext>
                </a:extLst>
              </a:tr>
              <a:tr h="1081649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485" marR="116485" marT="58243" marB="58243"/>
                </a:tc>
                <a:extLst>
                  <a:ext uri="{0D108BD9-81ED-4DB2-BD59-A6C34878D82A}">
                    <a16:rowId xmlns:a16="http://schemas.microsoft.com/office/drawing/2014/main" val="1294743199"/>
                  </a:ext>
                </a:extLst>
              </a:tr>
              <a:tr h="1081649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485" marR="116485" marT="58243" marB="58243"/>
                </a:tc>
                <a:extLst>
                  <a:ext uri="{0D108BD9-81ED-4DB2-BD59-A6C34878D82A}">
                    <a16:rowId xmlns:a16="http://schemas.microsoft.com/office/drawing/2014/main" val="3785478074"/>
                  </a:ext>
                </a:extLst>
              </a:tr>
              <a:tr h="1081649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485" marR="116485" marT="58243" marB="58243"/>
                </a:tc>
                <a:extLst>
                  <a:ext uri="{0D108BD9-81ED-4DB2-BD59-A6C34878D82A}">
                    <a16:rowId xmlns:a16="http://schemas.microsoft.com/office/drawing/2014/main" val="4043674367"/>
                  </a:ext>
                </a:extLst>
              </a:tr>
              <a:tr h="1081649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485" marR="116485" marT="58243" marB="58243"/>
                </a:tc>
                <a:extLst>
                  <a:ext uri="{0D108BD9-81ED-4DB2-BD59-A6C34878D82A}">
                    <a16:rowId xmlns:a16="http://schemas.microsoft.com/office/drawing/2014/main" val="310782018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E1FA6A3-E591-436A-965A-9B81130F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4" y="1230"/>
            <a:ext cx="2595851" cy="1371752"/>
          </a:xfrm>
        </p:spPr>
        <p:txBody>
          <a:bodyPr/>
          <a:lstStyle/>
          <a:p>
            <a:r>
              <a:rPr lang="ko-KR" altLang="en-US" b="1" dirty="0"/>
              <a:t>프로필</a:t>
            </a:r>
          </a:p>
        </p:txBody>
      </p:sp>
      <p:pic>
        <p:nvPicPr>
          <p:cNvPr id="1026" name="Picture 2" descr="눈꼬마 (포켓몬) | 포켓몬 위키 | Fandom">
            <a:extLst>
              <a:ext uri="{FF2B5EF4-FFF2-40B4-BE49-F238E27FC236}">
                <a16:creationId xmlns:a16="http://schemas.microsoft.com/office/drawing/2014/main" id="{CE112289-E086-40C4-9C04-2A2601D2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5986741"/>
            <a:ext cx="849086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8161BB-2F57-45F8-BCE7-D28964BF9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38" t="8152" r="24865" b="7538"/>
          <a:stretch/>
        </p:blipFill>
        <p:spPr bwMode="auto">
          <a:xfrm>
            <a:off x="0" y="1562492"/>
            <a:ext cx="3200400" cy="54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17B23F-EC30-49DA-B1CB-29CCC49DDF9A}"/>
              </a:ext>
            </a:extLst>
          </p:cNvPr>
          <p:cNvSpPr/>
          <p:nvPr/>
        </p:nvSpPr>
        <p:spPr>
          <a:xfrm>
            <a:off x="2888017" y="5421776"/>
            <a:ext cx="1473850" cy="351052"/>
          </a:xfrm>
          <a:prstGeom prst="roundRect">
            <a:avLst/>
          </a:prstGeom>
          <a:solidFill>
            <a:srgbClr val="DF8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프로메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임시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FF735-3BBE-42A2-9003-222CDE8E555F}"/>
              </a:ext>
            </a:extLst>
          </p:cNvPr>
          <p:cNvSpPr txBox="1"/>
          <p:nvPr/>
        </p:nvSpPr>
        <p:spPr>
          <a:xfrm>
            <a:off x="5393092" y="1497176"/>
            <a:ext cx="6551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프로메 특징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크기는 </a:t>
            </a:r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등신일 때 </a:t>
            </a:r>
            <a:r>
              <a:rPr lang="en-US" altLang="ko-KR" b="1" dirty="0"/>
              <a:t>1.3</a:t>
            </a:r>
            <a:r>
              <a:rPr lang="ko-KR" altLang="en-US" b="1" dirty="0"/>
              <a:t>등신</a:t>
            </a:r>
            <a:r>
              <a:rPr lang="en-US" altLang="ko-KR" dirty="0"/>
              <a:t>? </a:t>
            </a:r>
            <a:r>
              <a:rPr lang="ko-KR" altLang="en-US" dirty="0"/>
              <a:t>으로 조금 크다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프로매는 </a:t>
            </a:r>
            <a:r>
              <a:rPr lang="ko-KR" altLang="en-US" b="1" dirty="0"/>
              <a:t>오른쪽 어깨 정도의 높이</a:t>
            </a:r>
            <a:r>
              <a:rPr lang="ko-KR" altLang="en-US" dirty="0"/>
              <a:t>에서 날라 다닌다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날라 다닐 경우 </a:t>
            </a:r>
            <a:r>
              <a:rPr lang="ko-KR" altLang="en-US" b="1" dirty="0"/>
              <a:t>아주 조금씩 위 아래로 움직인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프로메와 대화를 할 경우 플레이어는 고개만 조금 돌리고 </a:t>
            </a:r>
            <a:endParaRPr lang="en-US" altLang="ko-KR" dirty="0"/>
          </a:p>
          <a:p>
            <a:pPr lvl="1"/>
            <a:r>
              <a:rPr lang="ko-KR" altLang="en-US" dirty="0"/>
              <a:t>프로메가 몸을 돌려서 주인공을 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프로메는 </a:t>
            </a:r>
            <a:r>
              <a:rPr lang="ko-KR" altLang="en-US" b="1" dirty="0"/>
              <a:t>튜토리얼</a:t>
            </a:r>
            <a:r>
              <a:rPr lang="en-US" altLang="ko-KR" b="1" dirty="0"/>
              <a:t>, </a:t>
            </a:r>
            <a:r>
              <a:rPr lang="ko-KR" altLang="en-US" b="1" dirty="0"/>
              <a:t>유적을 봤을 때 퀘스트</a:t>
            </a:r>
            <a:r>
              <a:rPr lang="ko-KR" altLang="en-US" dirty="0"/>
              <a:t>를 주는 역할이다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C3D23C-C791-41CD-932E-5F4E061B66C9}"/>
              </a:ext>
            </a:extLst>
          </p:cNvPr>
          <p:cNvCxnSpPr/>
          <p:nvPr/>
        </p:nvCxnSpPr>
        <p:spPr>
          <a:xfrm>
            <a:off x="242596" y="979714"/>
            <a:ext cx="117963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6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63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프로메 기획</vt:lpstr>
      <vt:lpstr>프로필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펫 기획</dc:title>
  <dc:creator>김 EH현</dc:creator>
  <cp:lastModifiedBy>김 EH현</cp:lastModifiedBy>
  <cp:revision>21</cp:revision>
  <dcterms:created xsi:type="dcterms:W3CDTF">2022-03-15T06:20:29Z</dcterms:created>
  <dcterms:modified xsi:type="dcterms:W3CDTF">2022-03-15T12:38:17Z</dcterms:modified>
</cp:coreProperties>
</file>