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724400" y="0"/>
            <a:ext cx="3012140" cy="5140547"/>
          </a:xfrm>
          <a:custGeom>
            <a:pathLst>
              <a:path extrusionOk="0" h="6854064" w="3012141">
                <a:moveTo>
                  <a:pt x="2623817" y="0"/>
                </a:moveTo>
                <a:lnTo>
                  <a:pt x="2791741" y="608783"/>
                </a:lnTo>
                <a:lnTo>
                  <a:pt x="1826176" y="1301537"/>
                </a:lnTo>
                <a:lnTo>
                  <a:pt x="2130539" y="2466623"/>
                </a:lnTo>
                <a:lnTo>
                  <a:pt x="1175470" y="3190866"/>
                </a:lnTo>
                <a:lnTo>
                  <a:pt x="1469337" y="4355952"/>
                </a:lnTo>
                <a:lnTo>
                  <a:pt x="493277" y="5080194"/>
                </a:lnTo>
                <a:lnTo>
                  <a:pt x="808135" y="6255776"/>
                </a:lnTo>
                <a:lnTo>
                  <a:pt x="0" y="6854064"/>
                </a:lnTo>
                <a:lnTo>
                  <a:pt x="388325" y="6854064"/>
                </a:lnTo>
                <a:lnTo>
                  <a:pt x="1007545" y="6308258"/>
                </a:lnTo>
                <a:lnTo>
                  <a:pt x="713678" y="5122179"/>
                </a:lnTo>
                <a:lnTo>
                  <a:pt x="1679242" y="4408433"/>
                </a:lnTo>
                <a:lnTo>
                  <a:pt x="1364384" y="3232851"/>
                </a:lnTo>
                <a:lnTo>
                  <a:pt x="2361435" y="2498112"/>
                </a:lnTo>
                <a:lnTo>
                  <a:pt x="2015091" y="1343522"/>
                </a:lnTo>
                <a:lnTo>
                  <a:pt x="3012141" y="608783"/>
                </a:lnTo>
                <a:lnTo>
                  <a:pt x="2833722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4571999" y="0"/>
            <a:ext cx="4546600" cy="5143499"/>
            <a:chOff x="1447" y="0"/>
            <a:chExt cx="2863" cy="4319"/>
          </a:xfrm>
        </p:grpSpPr>
        <p:sp>
          <p:nvSpPr>
            <p:cNvPr id="12" name="Shape 12"/>
            <p:cNvSpPr/>
            <p:nvPr/>
          </p:nvSpPr>
          <p:spPr>
            <a:xfrm>
              <a:off x="1447" y="0"/>
              <a:ext cx="1885" cy="4319"/>
            </a:xfrm>
            <a:custGeom>
              <a:pathLst>
                <a:path extrusionOk="0" h="4320" w="1886">
                  <a:moveTo>
                    <a:pt x="1719" y="0"/>
                  </a:moveTo>
                  <a:lnTo>
                    <a:pt x="1813" y="357"/>
                  </a:lnTo>
                  <a:lnTo>
                    <a:pt x="1194" y="805"/>
                  </a:lnTo>
                  <a:lnTo>
                    <a:pt x="1393" y="1544"/>
                  </a:lnTo>
                  <a:lnTo>
                    <a:pt x="777" y="1991"/>
                  </a:lnTo>
                  <a:lnTo>
                    <a:pt x="972" y="2734"/>
                  </a:lnTo>
                  <a:lnTo>
                    <a:pt x="355" y="3178"/>
                  </a:lnTo>
                  <a:lnTo>
                    <a:pt x="554" y="3921"/>
                  </a:lnTo>
                  <a:lnTo>
                    <a:pt x="0" y="4320"/>
                  </a:lnTo>
                  <a:lnTo>
                    <a:pt x="109" y="4320"/>
                  </a:lnTo>
                  <a:lnTo>
                    <a:pt x="623" y="3948"/>
                  </a:lnTo>
                  <a:lnTo>
                    <a:pt x="430" y="3205"/>
                  </a:lnTo>
                  <a:lnTo>
                    <a:pt x="1045" y="2761"/>
                  </a:lnTo>
                  <a:lnTo>
                    <a:pt x="850" y="2018"/>
                  </a:lnTo>
                  <a:lnTo>
                    <a:pt x="1468" y="1572"/>
                  </a:lnTo>
                  <a:lnTo>
                    <a:pt x="1271" y="830"/>
                  </a:lnTo>
                  <a:lnTo>
                    <a:pt x="1886" y="386"/>
                  </a:lnTo>
                  <a:lnTo>
                    <a:pt x="1788" y="0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559" y="0"/>
              <a:ext cx="1978" cy="4319"/>
            </a:xfrm>
            <a:custGeom>
              <a:pathLst>
                <a:path extrusionOk="0" h="4320" w="1979">
                  <a:moveTo>
                    <a:pt x="1673" y="0"/>
                  </a:moveTo>
                  <a:lnTo>
                    <a:pt x="1777" y="382"/>
                  </a:lnTo>
                  <a:lnTo>
                    <a:pt x="1160" y="830"/>
                  </a:lnTo>
                  <a:lnTo>
                    <a:pt x="1357" y="1570"/>
                  </a:lnTo>
                  <a:lnTo>
                    <a:pt x="743" y="2016"/>
                  </a:lnTo>
                  <a:lnTo>
                    <a:pt x="936" y="2759"/>
                  </a:lnTo>
                  <a:lnTo>
                    <a:pt x="319" y="3204"/>
                  </a:lnTo>
                  <a:lnTo>
                    <a:pt x="517" y="3947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717" y="4025"/>
                  </a:lnTo>
                  <a:lnTo>
                    <a:pt x="521" y="3280"/>
                  </a:lnTo>
                  <a:lnTo>
                    <a:pt x="1136" y="2836"/>
                  </a:lnTo>
                  <a:lnTo>
                    <a:pt x="941" y="2093"/>
                  </a:lnTo>
                  <a:lnTo>
                    <a:pt x="1559" y="1648"/>
                  </a:lnTo>
                  <a:lnTo>
                    <a:pt x="1362" y="905"/>
                  </a:lnTo>
                  <a:lnTo>
                    <a:pt x="1979" y="461"/>
                  </a:lnTo>
                  <a:lnTo>
                    <a:pt x="1859" y="0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090" y="0"/>
              <a:ext cx="1805" cy="4319"/>
            </a:xfrm>
            <a:custGeom>
              <a:pathLst>
                <a:path extrusionOk="0" h="4320" w="1806">
                  <a:moveTo>
                    <a:pt x="1462" y="0"/>
                  </a:moveTo>
                  <a:lnTo>
                    <a:pt x="1604" y="510"/>
                  </a:lnTo>
                  <a:lnTo>
                    <a:pt x="987" y="958"/>
                  </a:lnTo>
                  <a:lnTo>
                    <a:pt x="1183" y="1696"/>
                  </a:lnTo>
                  <a:lnTo>
                    <a:pt x="570" y="2142"/>
                  </a:lnTo>
                  <a:lnTo>
                    <a:pt x="764" y="2885"/>
                  </a:lnTo>
                  <a:lnTo>
                    <a:pt x="147" y="3329"/>
                  </a:lnTo>
                  <a:lnTo>
                    <a:pt x="344" y="4072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544" y="4151"/>
                  </a:lnTo>
                  <a:lnTo>
                    <a:pt x="349" y="3406"/>
                  </a:lnTo>
                  <a:lnTo>
                    <a:pt x="965" y="2961"/>
                  </a:lnTo>
                  <a:lnTo>
                    <a:pt x="768" y="2220"/>
                  </a:lnTo>
                  <a:lnTo>
                    <a:pt x="1385" y="1776"/>
                  </a:lnTo>
                  <a:lnTo>
                    <a:pt x="1189" y="1031"/>
                  </a:lnTo>
                  <a:lnTo>
                    <a:pt x="1806" y="586"/>
                  </a:lnTo>
                  <a:lnTo>
                    <a:pt x="1647" y="0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63" y="0"/>
              <a:ext cx="1847" cy="4319"/>
            </a:xfrm>
            <a:custGeom>
              <a:pathLst>
                <a:path extrusionOk="0" h="4320" w="1848">
                  <a:moveTo>
                    <a:pt x="1311" y="0"/>
                  </a:moveTo>
                  <a:lnTo>
                    <a:pt x="1475" y="606"/>
                  </a:lnTo>
                  <a:lnTo>
                    <a:pt x="856" y="1055"/>
                  </a:lnTo>
                  <a:lnTo>
                    <a:pt x="1054" y="1794"/>
                  </a:lnTo>
                  <a:lnTo>
                    <a:pt x="439" y="2240"/>
                  </a:lnTo>
                  <a:lnTo>
                    <a:pt x="634" y="2981"/>
                  </a:lnTo>
                  <a:lnTo>
                    <a:pt x="16" y="3428"/>
                  </a:lnTo>
                  <a:lnTo>
                    <a:pt x="215" y="4169"/>
                  </a:lnTo>
                  <a:lnTo>
                    <a:pt x="0" y="4320"/>
                  </a:lnTo>
                  <a:lnTo>
                    <a:pt x="570" y="4320"/>
                  </a:lnTo>
                  <a:lnTo>
                    <a:pt x="584" y="4304"/>
                  </a:lnTo>
                  <a:lnTo>
                    <a:pt x="391" y="3570"/>
                  </a:lnTo>
                  <a:lnTo>
                    <a:pt x="1005" y="3118"/>
                  </a:lnTo>
                  <a:lnTo>
                    <a:pt x="810" y="2380"/>
                  </a:lnTo>
                  <a:lnTo>
                    <a:pt x="1422" y="1936"/>
                  </a:lnTo>
                  <a:lnTo>
                    <a:pt x="1229" y="1193"/>
                  </a:lnTo>
                  <a:lnTo>
                    <a:pt x="1848" y="743"/>
                  </a:lnTo>
                  <a:lnTo>
                    <a:pt x="1650" y="0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685800" y="746438"/>
            <a:ext cx="5258700" cy="1158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1986416"/>
            <a:ext cx="5258700" cy="77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-5400000">
            <a:off x="6431898" y="2431398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-5400000">
            <a:off x="6431898" y="2431398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A64128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A64128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A64128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A64128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A64128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A64128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A64128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A64128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A64128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/>
          <p:nvPr/>
        </p:nvSpPr>
        <p:spPr>
          <a:xfrm rot="-5400000">
            <a:off x="6431898" y="2431398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36" name="Shape 36"/>
          <p:cNvSpPr/>
          <p:nvPr/>
        </p:nvSpPr>
        <p:spPr>
          <a:xfrm rot="10800000">
            <a:off x="7938258" y="0"/>
            <a:ext cx="1205741" cy="3389922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5400000">
            <a:off x="1807794" y="-1807795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 rot="-5400000">
            <a:off x="6431898" y="2431398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1753577"/>
            <a:ext cx="1205741" cy="3389922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png"/><Relationship Id="rId3" Type="http://schemas.openxmlformats.org/officeDocument/2006/relationships/image" Target="../media/image01.png"/><Relationship Id="rId6" Type="http://schemas.openxmlformats.org/officeDocument/2006/relationships/image" Target="../media/image04.png"/><Relationship Id="rId5" Type="http://schemas.openxmlformats.org/officeDocument/2006/relationships/image" Target="../media/image03.png"/><Relationship Id="rId7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685800" y="746438"/>
            <a:ext cx="5258700" cy="115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Speccial</a:t>
            </a:r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685800" y="1986431"/>
            <a:ext cx="5258700" cy="133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Chirateep  Saristhanawat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5610505763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Nathee Chokkoed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5610503876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เหตุผลและความจำเป็น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061925" y="1356425"/>
            <a:ext cx="7234200" cy="3297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rtl="0">
              <a:spcBef>
                <a:spcPts val="0"/>
              </a:spcBef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ในปัจจุบันจะเห็นได้ว่าคอมพิวเตอร์เป็นสิ่งที่สำคัญในการทำงานหรือกิจกรรมต่างๆโดยนั้นได้ใช้คอมพิวเตอร์ในบางวันมากกว่าเวลานอนของเราเองด้วยซ้ำและสำหรับคนที่ทำงานอยู่กับคอมพิวเตอร์บ่อยๆอย่างพวกเรานั้นก็ต้องการที่จะใช้คอมพิวเตอร์ที่มีความสามารถที่เราต้องการ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ดังนั้น กลุ่มของเราจึงได้สร้าง เว็บที่จะสามารถเข้าถึงข้อมูลของ คอมพิวเตอร์พกพาที่เราต้องการและนำข้อมูลเหล่านั้นไปพิจารณาในการเลือกซื้อ คอมพิวเตอร์ที่ต้องการ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วัตถุประสงค์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- เพื่อให้ผู้ใช้สามารถมาดู Notebook ที่กำลังมาแรงหรือกำลังเป็นที่นิยมในช่วงนี้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- เพื่อให้ผู้ใช้สามารถใช้ข้อมูลนำไปพิจารณาในการเลือกซื้อ Notebook</a:t>
            </a:r>
          </a:p>
          <a:p>
            <a:pPr>
              <a:spcBef>
                <a:spcPts val="0"/>
              </a:spcBef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- เพื่อใช้ในการแลกเปลี่ยนความคิดเห็นในกลุ่มผู้ที่สนใจในสินค้าตัวเดี๋ยวกัน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ประโยชน์ที่ได้รับ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buClr>
                <a:srgbClr val="0B5394"/>
              </a:buClr>
              <a:buSzPct val="100000"/>
              <a:buFont typeface="Trebuchet MS"/>
              <a:buChar char="-"/>
            </a:pPr>
            <a:r>
              <a:rPr lang="en" sz="2500">
                <a:solidFill>
                  <a:srgbClr val="0B5394"/>
                </a:solidFill>
              </a:rPr>
              <a:t>สะดวกต่อการพิจารณาในการเลือกซื้อคอมพิวเตอร์</a:t>
            </a:r>
          </a:p>
          <a:p>
            <a:pPr indent="-387350" lvl="0" marL="457200" rtl="0">
              <a:spcBef>
                <a:spcPts val="0"/>
              </a:spcBef>
              <a:buClr>
                <a:srgbClr val="0B5394"/>
              </a:buClr>
              <a:buSzPct val="100000"/>
              <a:buFont typeface="Trebuchet MS"/>
              <a:buChar char="-"/>
            </a:pPr>
            <a:r>
              <a:rPr lang="en" sz="2500">
                <a:solidFill>
                  <a:srgbClr val="0B5394"/>
                </a:solidFill>
              </a:rPr>
              <a:t>จัดการข้อมูลเพื่อให้สามารถดูได้ง่าย</a:t>
            </a:r>
          </a:p>
          <a:p>
            <a:pPr indent="-387350" lvl="0" marL="457200">
              <a:spcBef>
                <a:spcPts val="0"/>
              </a:spcBef>
              <a:buClr>
                <a:srgbClr val="0B5394"/>
              </a:buClr>
              <a:buSzPct val="100000"/>
              <a:buFont typeface="Trebuchet MS"/>
              <a:buChar char="-"/>
            </a:pPr>
            <a:r>
              <a:rPr lang="en" sz="2500">
                <a:solidFill>
                  <a:srgbClr val="0B5394"/>
                </a:solidFill>
              </a:rPr>
              <a:t>่ไม่เสียเวลาไปในการเลือกข้อมูลเพื่อพิจารณาในการเลือกซื้อ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ER Diagram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150" y="951250"/>
            <a:ext cx="3963700" cy="412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Dictionary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050" y="1023400"/>
            <a:ext cx="2266950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150" y="1023400"/>
            <a:ext cx="241935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8550" y="1023400"/>
            <a:ext cx="208597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4725" y="3447775"/>
            <a:ext cx="21145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0475" y="3357861"/>
            <a:ext cx="2266950" cy="1558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estern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