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98421-E88A-1E0E-6FBF-91F5FB13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C712E1-E5BF-613E-5CC5-6FDB81F59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F749B0-9C68-8A61-41ED-E7965E3D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F5BC1-2C21-554E-C215-1F94FAEF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E1A35-07A6-D81B-631C-E5C3E4A7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2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6B7E4-F7AC-EFBD-857D-0E190AE4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A619DF-FF91-4269-8A66-FEB8D2282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936ED-37CD-3D96-B057-BEA4A835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B13B3-B3E4-7ABE-C6C7-EC4DF78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A7804-E9A0-7905-05DB-FED181A9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31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ABA389-CD7B-682A-4DC0-4B8840048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ECFD65-845B-5764-9008-675BAE7E0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18F32-BB59-D978-6B9C-07C97561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4E7288-5DA0-C441-9F7E-36ACA74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571FBB-36D2-8591-C8C7-65165F1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DBC45-507B-5E36-4CAE-C3F268A9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58A6B-2778-45A1-8B49-D9627EE9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F0525-5867-780B-5384-262B246C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D49A2-CF9B-3902-067D-7B2DF866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7CEE49-1FE7-1364-091C-AF04763F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1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F1390-2CB5-F7AD-546F-E80F4DE7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23665F-4F77-F6F0-AB42-5E0D8A8C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EEE1D-38F1-B79B-3ECE-B6691053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D97EFD-AFD0-0F5C-20C3-B1E997CC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AA8FB-8DF6-F22E-E605-52457CC8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9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0AAB4-94D2-469D-7A7E-E4F0E1A0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21912-CB0E-DBD3-1209-A355997C7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8A28E4-29A4-8318-E9DB-ED45C0B9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D81F6C-E405-EF70-AC25-0749A981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F41D8-D0B6-787E-BCC5-EC1B6682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B17F0F-E1F0-1051-2C17-16EE9B98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3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E9639-F327-2C1D-5664-A9CF74EA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471DF-0C90-C576-0F33-EC5587DB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7E796B-4F9B-6EF8-3208-15D267E7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DE07D5-4D5C-DD23-9F68-0318BF190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ADDF75-697C-014E-64C9-E673566C0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E5C905-2B6F-0121-6CE7-6B179B3F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F976A6-8D94-C432-BD0C-C499B21F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4B294F-5046-FED8-44B2-B18BB9D5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8A7A7-C220-4E7E-8CF7-FED7569E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CEEBD5-7CD7-8595-90A7-45F7A25E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A2637F-D711-07A0-331B-EEA7E722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4B3719-08B2-849F-A845-D0942750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4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DE5F1E-11C5-217D-3999-75CA6DA0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350444-A4F1-84D3-36E6-A6501663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F67CA9-5869-870B-F342-936C7589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9A7CB-A5F7-17BD-E1B5-913A802A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8A436-C4B0-F51C-86D1-727BB543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1869D7-8D9E-599C-0A47-4D22F56D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56335-C5AE-41AC-6592-4FEDE347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591639-AA8C-C6A5-E127-38C86456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94965B-4E18-41D3-B289-56E163D4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1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DD13D-57A5-B26F-B2A2-2F12E34F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6C0D5A-4296-910E-CD38-F4FADA94D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9CFE5-9BD2-658E-AD05-1174469C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21A024-3998-C2C8-1F63-D88E4235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548166-3609-1369-248D-B5CA3446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DFCA65-E29F-FF39-36E6-C6582651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2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48F300-5A57-7897-53E2-2CCA8C3E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AE27E-39EC-9F0E-E236-CB074DDF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AFA70-12A3-1961-C7B0-09C3819D2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AFFC-4A03-4B67-B3BD-F9374209BE10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6726A-8E50-91EC-17BD-D8497AB6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2ECD4-9B85-752C-7486-71F90302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30C1-7330-4CC6-BDDE-CB0DFE0DD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2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七角形 7">
            <a:extLst>
              <a:ext uri="{FF2B5EF4-FFF2-40B4-BE49-F238E27FC236}">
                <a16:creationId xmlns:a16="http://schemas.microsoft.com/office/drawing/2014/main" id="{2162B79B-2CBF-B28A-E171-F36BE115EC1B}"/>
              </a:ext>
            </a:extLst>
          </p:cNvPr>
          <p:cNvSpPr/>
          <p:nvPr/>
        </p:nvSpPr>
        <p:spPr>
          <a:xfrm>
            <a:off x="718457" y="1805049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9CD945-DFDA-0DC7-DDA1-47CCC41E10F7}"/>
              </a:ext>
            </a:extLst>
          </p:cNvPr>
          <p:cNvSpPr/>
          <p:nvPr/>
        </p:nvSpPr>
        <p:spPr>
          <a:xfrm>
            <a:off x="2446318" y="3188525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EA70843-FF81-2193-20BB-C2E0154A48CE}"/>
              </a:ext>
            </a:extLst>
          </p:cNvPr>
          <p:cNvSpPr/>
          <p:nvPr/>
        </p:nvSpPr>
        <p:spPr>
          <a:xfrm rot="843617">
            <a:off x="3331011" y="3410763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1E9AEB9-2570-3790-7FBB-D3BC73C2B212}"/>
              </a:ext>
            </a:extLst>
          </p:cNvPr>
          <p:cNvSpPr/>
          <p:nvPr/>
        </p:nvSpPr>
        <p:spPr>
          <a:xfrm>
            <a:off x="2728356" y="3541815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951FDE83-2340-A362-FE99-6F8EDAB320EF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3129149" y="2480091"/>
            <a:ext cx="1211023" cy="708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0D3FF05-1EF3-3AD0-72C1-F882236EF4BD}"/>
              </a:ext>
            </a:extLst>
          </p:cNvPr>
          <p:cNvCxnSpPr>
            <a:cxnSpLocks/>
          </p:cNvCxnSpPr>
          <p:nvPr/>
        </p:nvCxnSpPr>
        <p:spPr>
          <a:xfrm flipH="1" flipV="1">
            <a:off x="3118489" y="3188525"/>
            <a:ext cx="324165" cy="150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1A7540D9-0043-79FC-8185-B7B049508334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116540" y="2480091"/>
            <a:ext cx="2012609" cy="708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7AD03ACC-45EF-DC13-41A6-B6F3F54A6891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2728356" y="1805049"/>
            <a:ext cx="390133" cy="138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2CC75091-FCAB-E562-5CD9-7EF0442FDCC8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116540" y="2480091"/>
            <a:ext cx="1329778" cy="706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DE97970-38A7-823F-F2C0-C803D6162954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718447" y="3186123"/>
            <a:ext cx="1707064" cy="810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96FD47D7-DE93-C58E-3D7C-EFE8938D6BB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33872" y="3186123"/>
            <a:ext cx="612446" cy="2027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5CEC1520-E01D-9B0D-7742-11F06531AFC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33872" y="3960421"/>
            <a:ext cx="602043" cy="12528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CCC41CD-D99F-CBEC-5A92-1359FB5506E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444928" y="3958010"/>
            <a:ext cx="1177912" cy="1255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DCEF37B-A5BE-471D-E5EB-8F0F02CB96E7}"/>
              </a:ext>
            </a:extLst>
          </p:cNvPr>
          <p:cNvCxnSpPr>
            <a:cxnSpLocks/>
          </p:cNvCxnSpPr>
          <p:nvPr/>
        </p:nvCxnSpPr>
        <p:spPr>
          <a:xfrm>
            <a:off x="2444928" y="3957992"/>
            <a:ext cx="781741" cy="128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BCD39601-CA19-C29E-5EA9-202301D489B4}"/>
              </a:ext>
            </a:extLst>
          </p:cNvPr>
          <p:cNvCxnSpPr>
            <a:cxnSpLocks/>
          </p:cNvCxnSpPr>
          <p:nvPr/>
        </p:nvCxnSpPr>
        <p:spPr>
          <a:xfrm flipV="1">
            <a:off x="3129149" y="3339363"/>
            <a:ext cx="313505" cy="618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4FD2D463-97E0-6FD1-4A4F-A92AE3620891}"/>
              </a:ext>
            </a:extLst>
          </p:cNvPr>
          <p:cNvCxnSpPr>
            <a:cxnSpLocks/>
          </p:cNvCxnSpPr>
          <p:nvPr/>
        </p:nvCxnSpPr>
        <p:spPr>
          <a:xfrm>
            <a:off x="3127759" y="3974230"/>
            <a:ext cx="118327" cy="112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4A445EA4-FE13-8F84-1CEA-893F1ACEDFD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226669" y="4092457"/>
            <a:ext cx="396171" cy="1120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5689707D-F722-559C-8254-ED738A71DBFB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3622840" y="4254041"/>
            <a:ext cx="290080" cy="9592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48D1CA97-70B4-4A52-27BA-AED7DE73C52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912920" y="3996897"/>
            <a:ext cx="825345" cy="240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C1F2D6FF-4CAD-A38B-C6EA-96892F922CE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97377" y="3514885"/>
            <a:ext cx="640888" cy="482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6EC84173-A452-999E-4CCE-58449DD1FA5A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4103749" y="2480091"/>
            <a:ext cx="236423" cy="1018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4C257667-1D86-F60C-A159-BC8537FDF19D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3442654" y="2480091"/>
            <a:ext cx="897518" cy="855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七角形 193">
            <a:extLst>
              <a:ext uri="{FF2B5EF4-FFF2-40B4-BE49-F238E27FC236}">
                <a16:creationId xmlns:a16="http://schemas.microsoft.com/office/drawing/2014/main" id="{E16FAC15-47E4-189B-B5D4-51B3B1EEEEBF}"/>
              </a:ext>
            </a:extLst>
          </p:cNvPr>
          <p:cNvSpPr/>
          <p:nvPr/>
        </p:nvSpPr>
        <p:spPr>
          <a:xfrm>
            <a:off x="6026727" y="1805049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0F7D6851-7B95-531D-7DB5-3CA691628519}"/>
              </a:ext>
            </a:extLst>
          </p:cNvPr>
          <p:cNvSpPr/>
          <p:nvPr/>
        </p:nvSpPr>
        <p:spPr>
          <a:xfrm>
            <a:off x="7754588" y="3188525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583E8F31-79FB-F9D8-8ED9-B4734C8D14BA}"/>
              </a:ext>
            </a:extLst>
          </p:cNvPr>
          <p:cNvSpPr/>
          <p:nvPr/>
        </p:nvSpPr>
        <p:spPr>
          <a:xfrm rot="843617">
            <a:off x="8639281" y="3410763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B5CABCC2-1A67-61C0-48BF-B4DC3E1753DA}"/>
              </a:ext>
            </a:extLst>
          </p:cNvPr>
          <p:cNvSpPr/>
          <p:nvPr/>
        </p:nvSpPr>
        <p:spPr>
          <a:xfrm>
            <a:off x="8036626" y="3541815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FEF5534-87DC-790B-853C-042D200786DF}"/>
              </a:ext>
            </a:extLst>
          </p:cNvPr>
          <p:cNvSpPr txBox="1"/>
          <p:nvPr/>
        </p:nvSpPr>
        <p:spPr>
          <a:xfrm>
            <a:off x="6139330" y="2295425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BC8D21FB-2724-620D-8C63-4E538F8899CF}"/>
              </a:ext>
            </a:extLst>
          </p:cNvPr>
          <p:cNvSpPr txBox="1"/>
          <p:nvPr/>
        </p:nvSpPr>
        <p:spPr>
          <a:xfrm>
            <a:off x="7822870" y="1435717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A0A0FF28-3322-C3DA-0A4A-C35D3D8A7F42}"/>
              </a:ext>
            </a:extLst>
          </p:cNvPr>
          <p:cNvSpPr txBox="1"/>
          <p:nvPr/>
        </p:nvSpPr>
        <p:spPr>
          <a:xfrm>
            <a:off x="9601200" y="2202517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５</a:t>
            </a: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AF1FF832-6F0F-EB5F-2218-B1757287DFF7}"/>
              </a:ext>
            </a:extLst>
          </p:cNvPr>
          <p:cNvSpPr txBox="1"/>
          <p:nvPr/>
        </p:nvSpPr>
        <p:spPr>
          <a:xfrm>
            <a:off x="9996576" y="3830372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８</a:t>
            </a:r>
            <a:endParaRPr kumimoji="1" lang="ja-JP" altLang="en-US" dirty="0"/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AF155DF0-9864-6D92-E07F-0D3E5E9CE97D}"/>
              </a:ext>
            </a:extLst>
          </p:cNvPr>
          <p:cNvSpPr txBox="1"/>
          <p:nvPr/>
        </p:nvSpPr>
        <p:spPr>
          <a:xfrm>
            <a:off x="9132113" y="4170290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９</a:t>
            </a:r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5332F611-341E-2690-65CA-6B4DE434F655}"/>
              </a:ext>
            </a:extLst>
          </p:cNvPr>
          <p:cNvCxnSpPr>
            <a:cxnSpLocks/>
          </p:cNvCxnSpPr>
          <p:nvPr/>
        </p:nvCxnSpPr>
        <p:spPr>
          <a:xfrm flipV="1">
            <a:off x="7079427" y="3536299"/>
            <a:ext cx="987392" cy="1116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1C4A8BB3-B57D-C83F-E973-7CBD5B423D63}"/>
              </a:ext>
            </a:extLst>
          </p:cNvPr>
          <p:cNvSpPr txBox="1"/>
          <p:nvPr/>
        </p:nvSpPr>
        <p:spPr>
          <a:xfrm>
            <a:off x="8643779" y="5171393"/>
            <a:ext cx="6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１２</a:t>
            </a:r>
            <a:endParaRPr kumimoji="1" lang="ja-JP" altLang="en-US" dirty="0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2703ECA3-5616-C8BA-35E0-B9C06F5CCE5F}"/>
              </a:ext>
            </a:extLst>
          </p:cNvPr>
          <p:cNvSpPr txBox="1"/>
          <p:nvPr/>
        </p:nvSpPr>
        <p:spPr>
          <a:xfrm>
            <a:off x="6875527" y="5308800"/>
            <a:ext cx="6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１３</a:t>
            </a:r>
            <a:endParaRPr kumimoji="1" lang="ja-JP" altLang="en-US" dirty="0"/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93282A87-531C-4ABE-E646-76DB45D3332B}"/>
              </a:ext>
            </a:extLst>
          </p:cNvPr>
          <p:cNvSpPr txBox="1"/>
          <p:nvPr/>
        </p:nvSpPr>
        <p:spPr>
          <a:xfrm>
            <a:off x="5384208" y="3957992"/>
            <a:ext cx="6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77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七角形 7">
            <a:extLst>
              <a:ext uri="{FF2B5EF4-FFF2-40B4-BE49-F238E27FC236}">
                <a16:creationId xmlns:a16="http://schemas.microsoft.com/office/drawing/2014/main" id="{2162B79B-2CBF-B28A-E171-F36BE115EC1B}"/>
              </a:ext>
            </a:extLst>
          </p:cNvPr>
          <p:cNvSpPr/>
          <p:nvPr/>
        </p:nvSpPr>
        <p:spPr>
          <a:xfrm>
            <a:off x="718457" y="1805049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9CD945-DFDA-0DC7-DDA1-47CCC41E10F7}"/>
              </a:ext>
            </a:extLst>
          </p:cNvPr>
          <p:cNvSpPr/>
          <p:nvPr/>
        </p:nvSpPr>
        <p:spPr>
          <a:xfrm>
            <a:off x="2446318" y="3188525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EA70843-FF81-2193-20BB-C2E0154A48CE}"/>
              </a:ext>
            </a:extLst>
          </p:cNvPr>
          <p:cNvSpPr/>
          <p:nvPr/>
        </p:nvSpPr>
        <p:spPr>
          <a:xfrm rot="843617">
            <a:off x="3331011" y="3410763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1E9AEB9-2570-3790-7FBB-D3BC73C2B212}"/>
              </a:ext>
            </a:extLst>
          </p:cNvPr>
          <p:cNvSpPr/>
          <p:nvPr/>
        </p:nvSpPr>
        <p:spPr>
          <a:xfrm>
            <a:off x="2728356" y="3541815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951FDE83-2340-A362-FE99-6F8EDAB320EF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3129149" y="2480091"/>
            <a:ext cx="1211023" cy="708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0D3FF05-1EF3-3AD0-72C1-F882236EF4BD}"/>
              </a:ext>
            </a:extLst>
          </p:cNvPr>
          <p:cNvCxnSpPr>
            <a:cxnSpLocks/>
          </p:cNvCxnSpPr>
          <p:nvPr/>
        </p:nvCxnSpPr>
        <p:spPr>
          <a:xfrm flipH="1" flipV="1">
            <a:off x="3118489" y="3188525"/>
            <a:ext cx="324165" cy="150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1A7540D9-0043-79FC-8185-B7B049508334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116540" y="2480091"/>
            <a:ext cx="2012609" cy="708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7AD03ACC-45EF-DC13-41A6-B6F3F54A6891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2728356" y="1805049"/>
            <a:ext cx="390133" cy="138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2CC75091-FCAB-E562-5CD9-7EF0442FDCC8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116540" y="2480091"/>
            <a:ext cx="1329778" cy="706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DE97970-38A7-823F-F2C0-C803D6162954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718447" y="3186123"/>
            <a:ext cx="1707064" cy="810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96FD47D7-DE93-C58E-3D7C-EFE8938D6BB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33872" y="3186123"/>
            <a:ext cx="612446" cy="2027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5CEC1520-E01D-9B0D-7742-11F06531AFC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833872" y="3960421"/>
            <a:ext cx="602043" cy="12528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CCC41CD-D99F-CBEC-5A92-1359FB5506E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444928" y="3958010"/>
            <a:ext cx="1177912" cy="1255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DCEF37B-A5BE-471D-E5EB-8F0F02CB96E7}"/>
              </a:ext>
            </a:extLst>
          </p:cNvPr>
          <p:cNvCxnSpPr>
            <a:cxnSpLocks/>
          </p:cNvCxnSpPr>
          <p:nvPr/>
        </p:nvCxnSpPr>
        <p:spPr>
          <a:xfrm>
            <a:off x="2444928" y="3957992"/>
            <a:ext cx="781741" cy="128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BCD39601-CA19-C29E-5EA9-202301D489B4}"/>
              </a:ext>
            </a:extLst>
          </p:cNvPr>
          <p:cNvCxnSpPr>
            <a:cxnSpLocks/>
          </p:cNvCxnSpPr>
          <p:nvPr/>
        </p:nvCxnSpPr>
        <p:spPr>
          <a:xfrm flipV="1">
            <a:off x="3129149" y="3339363"/>
            <a:ext cx="313505" cy="618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4FD2D463-97E0-6FD1-4A4F-A92AE3620891}"/>
              </a:ext>
            </a:extLst>
          </p:cNvPr>
          <p:cNvCxnSpPr>
            <a:cxnSpLocks/>
          </p:cNvCxnSpPr>
          <p:nvPr/>
        </p:nvCxnSpPr>
        <p:spPr>
          <a:xfrm>
            <a:off x="3127759" y="3974230"/>
            <a:ext cx="118327" cy="112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4A445EA4-FE13-8F84-1CEA-893F1ACEDFD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226669" y="4092457"/>
            <a:ext cx="396171" cy="1120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5689707D-F722-559C-8254-ED738A71DBFB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3622840" y="4254041"/>
            <a:ext cx="290080" cy="9592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48D1CA97-70B4-4A52-27BA-AED7DE73C52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912920" y="3996897"/>
            <a:ext cx="825345" cy="240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C1F2D6FF-4CAD-A38B-C6EA-96892F922CE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97377" y="3514885"/>
            <a:ext cx="640888" cy="482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6EC84173-A452-999E-4CCE-58449DD1FA5A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4103749" y="2480091"/>
            <a:ext cx="236423" cy="1018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4C257667-1D86-F60C-A159-BC8537FDF19D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3442654" y="2480091"/>
            <a:ext cx="897518" cy="855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七角形 193">
            <a:extLst>
              <a:ext uri="{FF2B5EF4-FFF2-40B4-BE49-F238E27FC236}">
                <a16:creationId xmlns:a16="http://schemas.microsoft.com/office/drawing/2014/main" id="{E16FAC15-47E4-189B-B5D4-51B3B1EEEEBF}"/>
              </a:ext>
            </a:extLst>
          </p:cNvPr>
          <p:cNvSpPr/>
          <p:nvPr/>
        </p:nvSpPr>
        <p:spPr>
          <a:xfrm>
            <a:off x="4814709" y="2070067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0F7D6851-7B95-531D-7DB5-3CA691628519}"/>
              </a:ext>
            </a:extLst>
          </p:cNvPr>
          <p:cNvSpPr/>
          <p:nvPr/>
        </p:nvSpPr>
        <p:spPr>
          <a:xfrm>
            <a:off x="6542570" y="3453543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583E8F31-79FB-F9D8-8ED9-B4734C8D14BA}"/>
              </a:ext>
            </a:extLst>
          </p:cNvPr>
          <p:cNvSpPr/>
          <p:nvPr/>
        </p:nvSpPr>
        <p:spPr>
          <a:xfrm rot="843617">
            <a:off x="7427263" y="3675781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B5CABCC2-1A67-61C0-48BF-B4DC3E1753DA}"/>
              </a:ext>
            </a:extLst>
          </p:cNvPr>
          <p:cNvSpPr/>
          <p:nvPr/>
        </p:nvSpPr>
        <p:spPr>
          <a:xfrm>
            <a:off x="6824608" y="3806833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FEF5534-87DC-790B-853C-042D200786DF}"/>
              </a:ext>
            </a:extLst>
          </p:cNvPr>
          <p:cNvSpPr txBox="1"/>
          <p:nvPr/>
        </p:nvSpPr>
        <p:spPr>
          <a:xfrm>
            <a:off x="4927312" y="2560443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BC8D21FB-2724-620D-8C63-4E538F8899CF}"/>
              </a:ext>
            </a:extLst>
          </p:cNvPr>
          <p:cNvSpPr txBox="1"/>
          <p:nvPr/>
        </p:nvSpPr>
        <p:spPr>
          <a:xfrm>
            <a:off x="6263927" y="423924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A0A0FF28-3322-C3DA-0A4A-C35D3D8A7F42}"/>
              </a:ext>
            </a:extLst>
          </p:cNvPr>
          <p:cNvSpPr txBox="1"/>
          <p:nvPr/>
        </p:nvSpPr>
        <p:spPr>
          <a:xfrm>
            <a:off x="8128063" y="357891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５</a:t>
            </a:r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5332F611-341E-2690-65CA-6B4DE434F655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5930124" y="4223010"/>
            <a:ext cx="606936" cy="125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2399823-1886-272D-5FF5-D12B0E0DF482}"/>
              </a:ext>
            </a:extLst>
          </p:cNvPr>
          <p:cNvCxnSpPr>
            <a:cxnSpLocks/>
            <a:stCxn id="194" idx="4"/>
          </p:cNvCxnSpPr>
          <p:nvPr/>
        </p:nvCxnSpPr>
        <p:spPr>
          <a:xfrm flipV="1">
            <a:off x="4814699" y="4239248"/>
            <a:ext cx="1722361" cy="22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67DDDF1-BCF4-3F82-25B8-5F0E01B86D50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5200445" y="2745109"/>
            <a:ext cx="1336614" cy="1505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497E304-1758-AE51-E47D-7F11EC0350D0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5200445" y="2745109"/>
            <a:ext cx="1336614" cy="706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FFE406-CC32-DA0E-4A28-884B7AF35D95}"/>
              </a:ext>
            </a:extLst>
          </p:cNvPr>
          <p:cNvSpPr txBox="1"/>
          <p:nvPr/>
        </p:nvSpPr>
        <p:spPr>
          <a:xfrm>
            <a:off x="5569528" y="244392"/>
            <a:ext cx="298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多角形の頂点、それぞれの配置は時計回りで保持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A6AE2D-392E-9F33-86F1-33462A5397D8}"/>
              </a:ext>
            </a:extLst>
          </p:cNvPr>
          <p:cNvSpPr txBox="1"/>
          <p:nvPr/>
        </p:nvSpPr>
        <p:spPr>
          <a:xfrm>
            <a:off x="9205782" y="1522254"/>
            <a:ext cx="298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穴１</a:t>
            </a:r>
            <a:endParaRPr kumimoji="1" lang="en-US" altLang="ja-JP" sz="14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E75365-1025-A01B-555C-90C0EB2559EA}"/>
              </a:ext>
            </a:extLst>
          </p:cNvPr>
          <p:cNvCxnSpPr>
            <a:cxnSpLocks/>
            <a:stCxn id="194" idx="6"/>
          </p:cNvCxnSpPr>
          <p:nvPr/>
        </p:nvCxnSpPr>
        <p:spPr>
          <a:xfrm flipH="1">
            <a:off x="6537059" y="2070067"/>
            <a:ext cx="287549" cy="1381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AAAB2F-309A-C3DD-1D0C-8AF1D7DB126F}"/>
              </a:ext>
            </a:extLst>
          </p:cNvPr>
          <p:cNvCxnSpPr>
            <a:cxnSpLocks/>
            <a:stCxn id="194" idx="2"/>
          </p:cNvCxnSpPr>
          <p:nvPr/>
        </p:nvCxnSpPr>
        <p:spPr>
          <a:xfrm flipH="1" flipV="1">
            <a:off x="6548878" y="4261915"/>
            <a:ext cx="1170214" cy="1216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8791AA5-F98D-DA87-CB50-63BAC27B0E08}"/>
              </a:ext>
            </a:extLst>
          </p:cNvPr>
          <p:cNvCxnSpPr>
            <a:cxnSpLocks/>
            <a:stCxn id="194" idx="0"/>
          </p:cNvCxnSpPr>
          <p:nvPr/>
        </p:nvCxnSpPr>
        <p:spPr>
          <a:xfrm flipH="1">
            <a:off x="6542475" y="2745109"/>
            <a:ext cx="1893949" cy="706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E18EB2A-5240-E672-4682-B1CF7AA4B504}"/>
              </a:ext>
            </a:extLst>
          </p:cNvPr>
          <p:cNvCxnSpPr>
            <a:cxnSpLocks/>
            <a:stCxn id="194" idx="0"/>
          </p:cNvCxnSpPr>
          <p:nvPr/>
        </p:nvCxnSpPr>
        <p:spPr>
          <a:xfrm flipH="1">
            <a:off x="7213691" y="2745109"/>
            <a:ext cx="1222733" cy="706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A35E690-C709-A9F7-1186-3520CCB966DE}"/>
              </a:ext>
            </a:extLst>
          </p:cNvPr>
          <p:cNvCxnSpPr>
            <a:cxnSpLocks/>
          </p:cNvCxnSpPr>
          <p:nvPr/>
        </p:nvCxnSpPr>
        <p:spPr>
          <a:xfrm flipH="1" flipV="1">
            <a:off x="7225401" y="3439734"/>
            <a:ext cx="282038" cy="1555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D8474B-46BB-B83C-A785-A7B3A49DA92F}"/>
              </a:ext>
            </a:extLst>
          </p:cNvPr>
          <p:cNvCxnSpPr>
            <a:cxnSpLocks/>
          </p:cNvCxnSpPr>
          <p:nvPr/>
        </p:nvCxnSpPr>
        <p:spPr>
          <a:xfrm flipH="1" flipV="1">
            <a:off x="7237111" y="3453543"/>
            <a:ext cx="94798" cy="92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七角形 7">
            <a:extLst>
              <a:ext uri="{FF2B5EF4-FFF2-40B4-BE49-F238E27FC236}">
                <a16:creationId xmlns:a16="http://schemas.microsoft.com/office/drawing/2014/main" id="{2162B79B-2CBF-B28A-E171-F36BE115EC1B}"/>
              </a:ext>
            </a:extLst>
          </p:cNvPr>
          <p:cNvSpPr/>
          <p:nvPr/>
        </p:nvSpPr>
        <p:spPr>
          <a:xfrm>
            <a:off x="718457" y="1805049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9CD945-DFDA-0DC7-DDA1-47CCC41E10F7}"/>
              </a:ext>
            </a:extLst>
          </p:cNvPr>
          <p:cNvSpPr/>
          <p:nvPr/>
        </p:nvSpPr>
        <p:spPr>
          <a:xfrm>
            <a:off x="1898317" y="2405607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EA70843-FF81-2193-20BB-C2E0154A48CE}"/>
              </a:ext>
            </a:extLst>
          </p:cNvPr>
          <p:cNvSpPr/>
          <p:nvPr/>
        </p:nvSpPr>
        <p:spPr>
          <a:xfrm rot="843617">
            <a:off x="3331011" y="3410763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1E9AEB9-2570-3790-7FBB-D3BC73C2B212}"/>
              </a:ext>
            </a:extLst>
          </p:cNvPr>
          <p:cNvSpPr/>
          <p:nvPr/>
        </p:nvSpPr>
        <p:spPr>
          <a:xfrm>
            <a:off x="2728356" y="3541815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7AD03ACC-45EF-DC13-41A6-B6F3F54A6891}"/>
              </a:ext>
            </a:extLst>
          </p:cNvPr>
          <p:cNvCxnSpPr>
            <a:cxnSpLocks/>
            <a:stCxn id="8" idx="6"/>
            <a:endCxn id="51" idx="0"/>
          </p:cNvCxnSpPr>
          <p:nvPr/>
        </p:nvCxnSpPr>
        <p:spPr>
          <a:xfrm>
            <a:off x="2728356" y="1805049"/>
            <a:ext cx="40080" cy="1736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七角形 193">
            <a:extLst>
              <a:ext uri="{FF2B5EF4-FFF2-40B4-BE49-F238E27FC236}">
                <a16:creationId xmlns:a16="http://schemas.microsoft.com/office/drawing/2014/main" id="{E16FAC15-47E4-189B-B5D4-51B3B1EEEEBF}"/>
              </a:ext>
            </a:extLst>
          </p:cNvPr>
          <p:cNvSpPr/>
          <p:nvPr/>
        </p:nvSpPr>
        <p:spPr>
          <a:xfrm>
            <a:off x="4814709" y="2070067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0F7D6851-7B95-531D-7DB5-3CA691628519}"/>
              </a:ext>
            </a:extLst>
          </p:cNvPr>
          <p:cNvSpPr/>
          <p:nvPr/>
        </p:nvSpPr>
        <p:spPr>
          <a:xfrm rot="21206025">
            <a:off x="5378343" y="2729220"/>
            <a:ext cx="423790" cy="42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583E8F31-79FB-F9D8-8ED9-B4734C8D14BA}"/>
              </a:ext>
            </a:extLst>
          </p:cNvPr>
          <p:cNvSpPr/>
          <p:nvPr/>
        </p:nvSpPr>
        <p:spPr>
          <a:xfrm rot="843617">
            <a:off x="5559007" y="3314919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B5CABCC2-1A67-61C0-48BF-B4DC3E1753DA}"/>
              </a:ext>
            </a:extLst>
          </p:cNvPr>
          <p:cNvSpPr/>
          <p:nvPr/>
        </p:nvSpPr>
        <p:spPr>
          <a:xfrm>
            <a:off x="6824608" y="3806833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FEF5534-87DC-790B-853C-042D200786DF}"/>
              </a:ext>
            </a:extLst>
          </p:cNvPr>
          <p:cNvSpPr txBox="1"/>
          <p:nvPr/>
        </p:nvSpPr>
        <p:spPr>
          <a:xfrm>
            <a:off x="4927312" y="2560443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BC8D21FB-2724-620D-8C63-4E538F8899CF}"/>
              </a:ext>
            </a:extLst>
          </p:cNvPr>
          <p:cNvSpPr txBox="1"/>
          <p:nvPr/>
        </p:nvSpPr>
        <p:spPr>
          <a:xfrm>
            <a:off x="6263927" y="423924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A0A0FF28-3322-C3DA-0A4A-C35D3D8A7F42}"/>
              </a:ext>
            </a:extLst>
          </p:cNvPr>
          <p:cNvSpPr txBox="1"/>
          <p:nvPr/>
        </p:nvSpPr>
        <p:spPr>
          <a:xfrm>
            <a:off x="8128063" y="357891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FFE406-CC32-DA0E-4A28-884B7AF35D95}"/>
              </a:ext>
            </a:extLst>
          </p:cNvPr>
          <p:cNvSpPr txBox="1"/>
          <p:nvPr/>
        </p:nvSpPr>
        <p:spPr>
          <a:xfrm>
            <a:off x="2292037" y="187173"/>
            <a:ext cx="2986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多角形の頂点、それぞれの配置は時計回りで保持</a:t>
            </a:r>
            <a:endParaRPr kumimoji="1" lang="en-US" altLang="ja-JP" sz="1400" dirty="0"/>
          </a:p>
          <a:p>
            <a:r>
              <a:rPr lang="ja-JP" altLang="en-US" sz="1400" dirty="0"/>
              <a:t>右回り判定、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A6AE2D-392E-9F33-86F1-33462A5397D8}"/>
              </a:ext>
            </a:extLst>
          </p:cNvPr>
          <p:cNvSpPr txBox="1"/>
          <p:nvPr/>
        </p:nvSpPr>
        <p:spPr>
          <a:xfrm>
            <a:off x="6537060" y="1015991"/>
            <a:ext cx="5065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For1 </a:t>
            </a:r>
            <a:r>
              <a:rPr kumimoji="1" lang="ja-JP" altLang="en-US" sz="1100" dirty="0"/>
              <a:t>穴１～穴</a:t>
            </a:r>
            <a:r>
              <a:rPr kumimoji="1" lang="en-US" altLang="ja-JP" sz="1100" dirty="0"/>
              <a:t>n</a:t>
            </a:r>
            <a:r>
              <a:rPr kumimoji="1" lang="ja-JP" altLang="en-US" sz="1100" dirty="0"/>
              <a:t>探索</a:t>
            </a:r>
            <a:endParaRPr kumimoji="1" lang="en-US" altLang="ja-JP" sz="1100" dirty="0"/>
          </a:p>
          <a:p>
            <a:r>
              <a:rPr kumimoji="1" lang="en-US" altLang="ja-JP" sz="1100" dirty="0"/>
              <a:t>	For2 </a:t>
            </a:r>
            <a:r>
              <a:rPr kumimoji="1" lang="ja-JP" altLang="en-US" sz="1100" dirty="0"/>
              <a:t>穴</a:t>
            </a:r>
            <a:r>
              <a:rPr kumimoji="1" lang="en-US" altLang="ja-JP" sz="1100" dirty="0"/>
              <a:t>n</a:t>
            </a:r>
            <a:r>
              <a:rPr kumimoji="1" lang="ja-JP" altLang="en-US" sz="1100" dirty="0"/>
              <a:t>の頂点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～</a:t>
            </a:r>
            <a:r>
              <a:rPr kumimoji="1" lang="en-US" altLang="ja-JP" sz="1100" dirty="0"/>
              <a:t>n</a:t>
            </a:r>
            <a:r>
              <a:rPr kumimoji="1" lang="ja-JP" altLang="en-US" sz="1100" dirty="0"/>
              <a:t>探索</a:t>
            </a:r>
            <a:endParaRPr kumimoji="1" lang="en-US" altLang="ja-JP" sz="1100" dirty="0"/>
          </a:p>
          <a:p>
            <a:r>
              <a:rPr lang="en-US" altLang="ja-JP" sz="1100" dirty="0"/>
              <a:t>		for3</a:t>
            </a:r>
            <a:r>
              <a:rPr lang="ja-JP" altLang="en-US" sz="1100" dirty="0"/>
              <a:t> 全頂点（自分の</a:t>
            </a:r>
            <a:r>
              <a:rPr lang="en-US" altLang="ja-JP" sz="1100" dirty="0"/>
              <a:t>Index</a:t>
            </a:r>
            <a:r>
              <a:rPr lang="ja-JP" altLang="en-US" sz="1100" dirty="0"/>
              <a:t>以下を省く）探索</a:t>
            </a:r>
            <a:endParaRPr lang="en-US" altLang="ja-JP" sz="1400" dirty="0"/>
          </a:p>
          <a:p>
            <a:r>
              <a:rPr lang="en-US" altLang="ja-JP" sz="1100" dirty="0"/>
              <a:t>			</a:t>
            </a:r>
            <a:r>
              <a:rPr lang="ja-JP" altLang="en-US" sz="1100" dirty="0"/>
              <a:t>穴</a:t>
            </a:r>
            <a:r>
              <a:rPr lang="en-US" altLang="ja-JP" sz="1100" dirty="0"/>
              <a:t>n</a:t>
            </a:r>
            <a:r>
              <a:rPr lang="ja-JP" altLang="en-US" sz="1100" dirty="0"/>
              <a:t>頂点ｎと全頂点</a:t>
            </a:r>
            <a:r>
              <a:rPr lang="en-US" altLang="ja-JP" sz="1100" dirty="0"/>
              <a:t>n</a:t>
            </a:r>
            <a:r>
              <a:rPr lang="ja-JP" altLang="en-US" sz="1100" dirty="0"/>
              <a:t>の線を引く</a:t>
            </a:r>
            <a:endParaRPr lang="en-US" altLang="ja-JP" sz="11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14BD9BA-FE6A-98A9-DA4D-5D499FABA28E}"/>
              </a:ext>
            </a:extLst>
          </p:cNvPr>
          <p:cNvCxnSpPr>
            <a:cxnSpLocks/>
          </p:cNvCxnSpPr>
          <p:nvPr/>
        </p:nvCxnSpPr>
        <p:spPr>
          <a:xfrm flipH="1" flipV="1">
            <a:off x="5407976" y="3173709"/>
            <a:ext cx="232550" cy="69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F2B75B7-8573-23A8-745A-DCBE69406C9C}"/>
              </a:ext>
            </a:extLst>
          </p:cNvPr>
          <p:cNvCxnSpPr>
            <a:cxnSpLocks/>
            <a:stCxn id="70" idx="4"/>
            <a:endCxn id="72" idx="4"/>
          </p:cNvCxnSpPr>
          <p:nvPr/>
        </p:nvCxnSpPr>
        <p:spPr>
          <a:xfrm flipH="1" flipV="1">
            <a:off x="10316140" y="3652596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3423F54-2E1F-CE9B-DE32-0B80E8EF4392}"/>
              </a:ext>
            </a:extLst>
          </p:cNvPr>
          <p:cNvCxnSpPr>
            <a:cxnSpLocks/>
            <a:stCxn id="72" idx="4"/>
            <a:endCxn id="71" idx="6"/>
          </p:cNvCxnSpPr>
          <p:nvPr/>
        </p:nvCxnSpPr>
        <p:spPr>
          <a:xfrm>
            <a:off x="10316140" y="3652596"/>
            <a:ext cx="527271" cy="43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DCF2BE5-2E43-A5A5-B65E-FE0AAB8FB2A5}"/>
              </a:ext>
            </a:extLst>
          </p:cNvPr>
          <p:cNvCxnSpPr>
            <a:cxnSpLocks/>
            <a:stCxn id="71" idx="7"/>
            <a:endCxn id="70" idx="7"/>
          </p:cNvCxnSpPr>
          <p:nvPr/>
        </p:nvCxnSpPr>
        <p:spPr>
          <a:xfrm flipH="1">
            <a:off x="10356783" y="4070675"/>
            <a:ext cx="479933" cy="344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D32D292D-2563-9A06-7ECB-4FD8CBC60645}"/>
              </a:ext>
            </a:extLst>
          </p:cNvPr>
          <p:cNvSpPr/>
          <p:nvPr/>
        </p:nvSpPr>
        <p:spPr>
          <a:xfrm>
            <a:off x="9405190" y="4502194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E0A3D3D-17DD-A62E-4BB0-A7D0DA52F7F2}"/>
              </a:ext>
            </a:extLst>
          </p:cNvPr>
          <p:cNvSpPr/>
          <p:nvPr/>
        </p:nvSpPr>
        <p:spPr>
          <a:xfrm>
            <a:off x="10317759" y="440836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25D1B17A-D0D8-6C7D-FF68-6C673E53BDF6}"/>
              </a:ext>
            </a:extLst>
          </p:cNvPr>
          <p:cNvSpPr/>
          <p:nvPr/>
        </p:nvSpPr>
        <p:spPr>
          <a:xfrm>
            <a:off x="10797692" y="406398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10B592F-A38B-3B44-B2BD-FE8BEA14DC69}"/>
              </a:ext>
            </a:extLst>
          </p:cNvPr>
          <p:cNvSpPr/>
          <p:nvPr/>
        </p:nvSpPr>
        <p:spPr>
          <a:xfrm>
            <a:off x="10293280" y="36068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7E21CF6-B463-0282-65AC-0B206B737D18}"/>
              </a:ext>
            </a:extLst>
          </p:cNvPr>
          <p:cNvCxnSpPr>
            <a:cxnSpLocks/>
            <a:stCxn id="84" idx="4"/>
            <a:endCxn id="86" idx="4"/>
          </p:cNvCxnSpPr>
          <p:nvPr/>
        </p:nvCxnSpPr>
        <p:spPr>
          <a:xfrm flipH="1" flipV="1">
            <a:off x="11384919" y="3708013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C9CF4FC9-0582-39F4-60E1-0C6810755CB8}"/>
              </a:ext>
            </a:extLst>
          </p:cNvPr>
          <p:cNvCxnSpPr>
            <a:cxnSpLocks/>
            <a:stCxn id="86" idx="4"/>
            <a:endCxn id="85" idx="6"/>
          </p:cNvCxnSpPr>
          <p:nvPr/>
        </p:nvCxnSpPr>
        <p:spPr>
          <a:xfrm flipV="1">
            <a:off x="11384919" y="3220678"/>
            <a:ext cx="610398" cy="487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D669853F-3B77-54D1-E7EF-986BBA7B8DB7}"/>
              </a:ext>
            </a:extLst>
          </p:cNvPr>
          <p:cNvCxnSpPr>
            <a:cxnSpLocks/>
            <a:stCxn id="85" idx="7"/>
            <a:endCxn id="84" idx="7"/>
          </p:cNvCxnSpPr>
          <p:nvPr/>
        </p:nvCxnSpPr>
        <p:spPr>
          <a:xfrm flipH="1">
            <a:off x="11425562" y="3204513"/>
            <a:ext cx="563060" cy="1265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E7924049-91BC-FF1D-4B39-302CA373A318}"/>
              </a:ext>
            </a:extLst>
          </p:cNvPr>
          <p:cNvSpPr/>
          <p:nvPr/>
        </p:nvSpPr>
        <p:spPr>
          <a:xfrm>
            <a:off x="11386538" y="446378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8C7EFFEE-A415-FEFE-223D-44464DA44854}"/>
              </a:ext>
            </a:extLst>
          </p:cNvPr>
          <p:cNvSpPr/>
          <p:nvPr/>
        </p:nvSpPr>
        <p:spPr>
          <a:xfrm>
            <a:off x="11949598" y="319781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4822A580-EFCD-C656-F677-B69A4A257982}"/>
              </a:ext>
            </a:extLst>
          </p:cNvPr>
          <p:cNvSpPr/>
          <p:nvPr/>
        </p:nvSpPr>
        <p:spPr>
          <a:xfrm>
            <a:off x="11362059" y="366229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BB8183E-E411-A271-B984-9CE34BC36D18}"/>
              </a:ext>
            </a:extLst>
          </p:cNvPr>
          <p:cNvCxnSpPr>
            <a:cxnSpLocks/>
            <a:stCxn id="92" idx="4"/>
            <a:endCxn id="94" idx="4"/>
          </p:cNvCxnSpPr>
          <p:nvPr/>
        </p:nvCxnSpPr>
        <p:spPr>
          <a:xfrm flipH="1" flipV="1">
            <a:off x="9438102" y="3675062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59DD5C2-849B-93FB-BEAA-369BB47A4965}"/>
              </a:ext>
            </a:extLst>
          </p:cNvPr>
          <p:cNvCxnSpPr>
            <a:cxnSpLocks/>
            <a:stCxn id="94" idx="4"/>
            <a:endCxn id="93" idx="6"/>
          </p:cNvCxnSpPr>
          <p:nvPr/>
        </p:nvCxnSpPr>
        <p:spPr>
          <a:xfrm flipV="1">
            <a:off x="9438102" y="3564674"/>
            <a:ext cx="539147" cy="110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A3652DA-215E-5B16-53AE-69AEF5A8699B}"/>
              </a:ext>
            </a:extLst>
          </p:cNvPr>
          <p:cNvCxnSpPr>
            <a:cxnSpLocks/>
            <a:stCxn id="93" idx="7"/>
            <a:endCxn id="92" idx="7"/>
          </p:cNvCxnSpPr>
          <p:nvPr/>
        </p:nvCxnSpPr>
        <p:spPr>
          <a:xfrm flipH="1">
            <a:off x="9478745" y="3548509"/>
            <a:ext cx="491809" cy="889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楕円 91">
            <a:extLst>
              <a:ext uri="{FF2B5EF4-FFF2-40B4-BE49-F238E27FC236}">
                <a16:creationId xmlns:a16="http://schemas.microsoft.com/office/drawing/2014/main" id="{11FE5450-24DB-1109-A740-5EB5ECDD6103}"/>
              </a:ext>
            </a:extLst>
          </p:cNvPr>
          <p:cNvSpPr/>
          <p:nvPr/>
        </p:nvSpPr>
        <p:spPr>
          <a:xfrm>
            <a:off x="9439721" y="44308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FF1AFB03-F179-3475-6F2E-F19FE00F86E1}"/>
              </a:ext>
            </a:extLst>
          </p:cNvPr>
          <p:cNvSpPr/>
          <p:nvPr/>
        </p:nvSpPr>
        <p:spPr>
          <a:xfrm>
            <a:off x="9931530" y="354181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7E798D23-DF76-5E05-4DA8-81DFF04AF80F}"/>
              </a:ext>
            </a:extLst>
          </p:cNvPr>
          <p:cNvSpPr/>
          <p:nvPr/>
        </p:nvSpPr>
        <p:spPr>
          <a:xfrm>
            <a:off x="9415242" y="3629343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>
            <a:extLst>
              <a:ext uri="{FF2B5EF4-FFF2-40B4-BE49-F238E27FC236}">
                <a16:creationId xmlns:a16="http://schemas.microsoft.com/office/drawing/2014/main" id="{C789867F-C272-74DF-E313-66309FF6AB4F}"/>
              </a:ext>
            </a:extLst>
          </p:cNvPr>
          <p:cNvSpPr/>
          <p:nvPr/>
        </p:nvSpPr>
        <p:spPr>
          <a:xfrm>
            <a:off x="10242177" y="3475605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18B38CEB-8F9F-7F38-6285-3AF1D48AD69D}"/>
              </a:ext>
            </a:extLst>
          </p:cNvPr>
          <p:cNvSpPr/>
          <p:nvPr/>
        </p:nvSpPr>
        <p:spPr>
          <a:xfrm>
            <a:off x="10078647" y="2155361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二等辺三角形 98">
            <a:extLst>
              <a:ext uri="{FF2B5EF4-FFF2-40B4-BE49-F238E27FC236}">
                <a16:creationId xmlns:a16="http://schemas.microsoft.com/office/drawing/2014/main" id="{6F68C150-3DD4-324E-3917-9D8905F4DD92}"/>
              </a:ext>
            </a:extLst>
          </p:cNvPr>
          <p:cNvSpPr/>
          <p:nvPr/>
        </p:nvSpPr>
        <p:spPr>
          <a:xfrm>
            <a:off x="11180882" y="3507210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B0165692-AC5A-9696-3856-5FD69D3B01EF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5200445" y="2745109"/>
            <a:ext cx="190872" cy="4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5F4EF794-1622-61D4-5AA4-BB22124D1BDB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5200445" y="2745109"/>
            <a:ext cx="1526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20982CCF-FDD3-60F2-7C10-78A4E4DAE0C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06888" y="3184853"/>
            <a:ext cx="833207" cy="366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02301FEF-871B-7568-8B0E-072E47E51F90}"/>
              </a:ext>
            </a:extLst>
          </p:cNvPr>
          <p:cNvCxnSpPr>
            <a:cxnSpLocks/>
          </p:cNvCxnSpPr>
          <p:nvPr/>
        </p:nvCxnSpPr>
        <p:spPr>
          <a:xfrm flipV="1">
            <a:off x="5656690" y="3142275"/>
            <a:ext cx="165587" cy="101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AFB16A37-620B-4261-CF0B-FA4AD4BA5755}"/>
              </a:ext>
            </a:extLst>
          </p:cNvPr>
          <p:cNvCxnSpPr>
            <a:cxnSpLocks/>
          </p:cNvCxnSpPr>
          <p:nvPr/>
        </p:nvCxnSpPr>
        <p:spPr>
          <a:xfrm flipH="1" flipV="1">
            <a:off x="1107799" y="2483709"/>
            <a:ext cx="1651896" cy="1061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E15DD64-C59A-9341-8804-F594E83D9EB2}"/>
              </a:ext>
            </a:extLst>
          </p:cNvPr>
          <p:cNvCxnSpPr>
            <a:cxnSpLocks/>
            <a:stCxn id="8" idx="0"/>
            <a:endCxn id="51" idx="7"/>
          </p:cNvCxnSpPr>
          <p:nvPr/>
        </p:nvCxnSpPr>
        <p:spPr>
          <a:xfrm flipH="1">
            <a:off x="2796776" y="2480091"/>
            <a:ext cx="1543396" cy="1071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93E8B5EA-B26D-A9A6-533C-5D5D45162975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2740095" y="3551380"/>
            <a:ext cx="1998170" cy="445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F886FD75-7146-3831-C6AE-109739C33B23}"/>
              </a:ext>
            </a:extLst>
          </p:cNvPr>
          <p:cNvCxnSpPr>
            <a:cxnSpLocks/>
            <a:stCxn id="51" idx="4"/>
            <a:endCxn id="8" idx="2"/>
          </p:cNvCxnSpPr>
          <p:nvPr/>
        </p:nvCxnSpPr>
        <p:spPr>
          <a:xfrm>
            <a:off x="2768436" y="3607130"/>
            <a:ext cx="854404" cy="160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FF4AAF57-6EEE-ECD0-F97B-9E879BA92662}"/>
              </a:ext>
            </a:extLst>
          </p:cNvPr>
          <p:cNvCxnSpPr>
            <a:cxnSpLocks/>
            <a:stCxn id="51" idx="4"/>
            <a:endCxn id="8" idx="3"/>
          </p:cNvCxnSpPr>
          <p:nvPr/>
        </p:nvCxnSpPr>
        <p:spPr>
          <a:xfrm flipH="1">
            <a:off x="1833872" y="3607130"/>
            <a:ext cx="934564" cy="160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809793EC-75C3-E1AC-3467-8CCD84944681}"/>
              </a:ext>
            </a:extLst>
          </p:cNvPr>
          <p:cNvCxnSpPr>
            <a:cxnSpLocks/>
            <a:stCxn id="51" idx="1"/>
            <a:endCxn id="8" idx="4"/>
          </p:cNvCxnSpPr>
          <p:nvPr/>
        </p:nvCxnSpPr>
        <p:spPr>
          <a:xfrm flipH="1">
            <a:off x="718447" y="3551380"/>
            <a:ext cx="2021648" cy="445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2194D506-B775-BDFE-A5A5-53266A52D3A7}"/>
              </a:ext>
            </a:extLst>
          </p:cNvPr>
          <p:cNvCxnSpPr>
            <a:cxnSpLocks/>
            <a:stCxn id="197" idx="0"/>
          </p:cNvCxnSpPr>
          <p:nvPr/>
        </p:nvCxnSpPr>
        <p:spPr>
          <a:xfrm flipH="1" flipV="1">
            <a:off x="4927312" y="2070067"/>
            <a:ext cx="1937376" cy="1736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五角形 216">
            <a:extLst>
              <a:ext uri="{FF2B5EF4-FFF2-40B4-BE49-F238E27FC236}">
                <a16:creationId xmlns:a16="http://schemas.microsoft.com/office/drawing/2014/main" id="{C338BDFA-F3AB-68F3-0F84-168B3CE6228B}"/>
              </a:ext>
            </a:extLst>
          </p:cNvPr>
          <p:cNvSpPr/>
          <p:nvPr/>
        </p:nvSpPr>
        <p:spPr>
          <a:xfrm>
            <a:off x="8668987" y="2351314"/>
            <a:ext cx="1757548" cy="156712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0D293B08-3085-6AC0-4C1F-E58A2861806C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116540" y="2480091"/>
            <a:ext cx="773689" cy="69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6358817-BB39-75DA-E6D3-9F71E0980922}"/>
              </a:ext>
            </a:extLst>
          </p:cNvPr>
          <p:cNvCxnSpPr>
            <a:cxnSpLocks/>
            <a:stCxn id="8" idx="4"/>
          </p:cNvCxnSpPr>
          <p:nvPr/>
        </p:nvCxnSpPr>
        <p:spPr>
          <a:xfrm flipV="1">
            <a:off x="718447" y="3184853"/>
            <a:ext cx="1177078" cy="81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FDBB7F23-B581-2CA2-E767-F6F9BB2A5E6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596485" y="3187068"/>
            <a:ext cx="171951" cy="354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FC6C3D16-8413-23EE-1066-8D8330D218F5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1116540" y="2405607"/>
            <a:ext cx="790348" cy="7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七角形 7">
            <a:extLst>
              <a:ext uri="{FF2B5EF4-FFF2-40B4-BE49-F238E27FC236}">
                <a16:creationId xmlns:a16="http://schemas.microsoft.com/office/drawing/2014/main" id="{2162B79B-2CBF-B28A-E171-F36BE115EC1B}"/>
              </a:ext>
            </a:extLst>
          </p:cNvPr>
          <p:cNvSpPr/>
          <p:nvPr/>
        </p:nvSpPr>
        <p:spPr>
          <a:xfrm>
            <a:off x="718457" y="1805049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9CD945-DFDA-0DC7-DDA1-47CCC41E10F7}"/>
              </a:ext>
            </a:extLst>
          </p:cNvPr>
          <p:cNvSpPr/>
          <p:nvPr/>
        </p:nvSpPr>
        <p:spPr>
          <a:xfrm>
            <a:off x="1898317" y="2405607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EA70843-FF81-2193-20BB-C2E0154A48CE}"/>
              </a:ext>
            </a:extLst>
          </p:cNvPr>
          <p:cNvSpPr/>
          <p:nvPr/>
        </p:nvSpPr>
        <p:spPr>
          <a:xfrm rot="843617">
            <a:off x="3331011" y="3410763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1E9AEB9-2570-3790-7FBB-D3BC73C2B212}"/>
              </a:ext>
            </a:extLst>
          </p:cNvPr>
          <p:cNvSpPr/>
          <p:nvPr/>
        </p:nvSpPr>
        <p:spPr>
          <a:xfrm>
            <a:off x="2728356" y="3541815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7AD03ACC-45EF-DC13-41A6-B6F3F54A6891}"/>
              </a:ext>
            </a:extLst>
          </p:cNvPr>
          <p:cNvCxnSpPr>
            <a:cxnSpLocks/>
            <a:stCxn id="8" idx="6"/>
            <a:endCxn id="51" idx="0"/>
          </p:cNvCxnSpPr>
          <p:nvPr/>
        </p:nvCxnSpPr>
        <p:spPr>
          <a:xfrm>
            <a:off x="2728356" y="1805049"/>
            <a:ext cx="40080" cy="1736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七角形 193">
            <a:extLst>
              <a:ext uri="{FF2B5EF4-FFF2-40B4-BE49-F238E27FC236}">
                <a16:creationId xmlns:a16="http://schemas.microsoft.com/office/drawing/2014/main" id="{E16FAC15-47E4-189B-B5D4-51B3B1EEEEBF}"/>
              </a:ext>
            </a:extLst>
          </p:cNvPr>
          <p:cNvSpPr/>
          <p:nvPr/>
        </p:nvSpPr>
        <p:spPr>
          <a:xfrm>
            <a:off x="4814709" y="2070067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0F7D6851-7B95-531D-7DB5-3CA691628519}"/>
              </a:ext>
            </a:extLst>
          </p:cNvPr>
          <p:cNvSpPr/>
          <p:nvPr/>
        </p:nvSpPr>
        <p:spPr>
          <a:xfrm rot="21206025">
            <a:off x="5378343" y="2729220"/>
            <a:ext cx="423790" cy="42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583E8F31-79FB-F9D8-8ED9-B4734C8D14BA}"/>
              </a:ext>
            </a:extLst>
          </p:cNvPr>
          <p:cNvSpPr/>
          <p:nvPr/>
        </p:nvSpPr>
        <p:spPr>
          <a:xfrm rot="843617">
            <a:off x="5559007" y="3314919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B5CABCC2-1A67-61C0-48BF-B4DC3E1753DA}"/>
              </a:ext>
            </a:extLst>
          </p:cNvPr>
          <p:cNvSpPr/>
          <p:nvPr/>
        </p:nvSpPr>
        <p:spPr>
          <a:xfrm>
            <a:off x="6824608" y="3806833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FEF5534-87DC-790B-853C-042D200786DF}"/>
              </a:ext>
            </a:extLst>
          </p:cNvPr>
          <p:cNvSpPr txBox="1"/>
          <p:nvPr/>
        </p:nvSpPr>
        <p:spPr>
          <a:xfrm>
            <a:off x="4927312" y="2560443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BC8D21FB-2724-620D-8C63-4E538F8899CF}"/>
              </a:ext>
            </a:extLst>
          </p:cNvPr>
          <p:cNvSpPr txBox="1"/>
          <p:nvPr/>
        </p:nvSpPr>
        <p:spPr>
          <a:xfrm>
            <a:off x="6263927" y="423924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A0A0FF28-3322-C3DA-0A4A-C35D3D8A7F42}"/>
              </a:ext>
            </a:extLst>
          </p:cNvPr>
          <p:cNvSpPr txBox="1"/>
          <p:nvPr/>
        </p:nvSpPr>
        <p:spPr>
          <a:xfrm>
            <a:off x="8128063" y="357891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FFE406-CC32-DA0E-4A28-884B7AF35D95}"/>
              </a:ext>
            </a:extLst>
          </p:cNvPr>
          <p:cNvSpPr txBox="1"/>
          <p:nvPr/>
        </p:nvSpPr>
        <p:spPr>
          <a:xfrm>
            <a:off x="2292037" y="187173"/>
            <a:ext cx="2986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多角形の頂点、それぞれの配置は時計回りで保持</a:t>
            </a:r>
            <a:endParaRPr kumimoji="1" lang="en-US" altLang="ja-JP" sz="1400" dirty="0"/>
          </a:p>
          <a:p>
            <a:r>
              <a:rPr lang="ja-JP" altLang="en-US" sz="1400" dirty="0"/>
              <a:t>右回り判定、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A6AE2D-392E-9F33-86F1-33462A5397D8}"/>
              </a:ext>
            </a:extLst>
          </p:cNvPr>
          <p:cNvSpPr txBox="1"/>
          <p:nvPr/>
        </p:nvSpPr>
        <p:spPr>
          <a:xfrm>
            <a:off x="6595734" y="892747"/>
            <a:ext cx="5065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For1 </a:t>
            </a:r>
            <a:r>
              <a:rPr kumimoji="1" lang="ja-JP" altLang="en-US" sz="1100" dirty="0"/>
              <a:t>穴１～穴</a:t>
            </a:r>
            <a:r>
              <a:rPr kumimoji="1" lang="en-US" altLang="ja-JP" sz="1100" dirty="0"/>
              <a:t>n</a:t>
            </a:r>
            <a:r>
              <a:rPr kumimoji="1" lang="ja-JP" altLang="en-US" sz="1100" dirty="0"/>
              <a:t>探索</a:t>
            </a:r>
            <a:endParaRPr kumimoji="1" lang="en-US" altLang="ja-JP" sz="11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F2B75B7-8573-23A8-745A-DCBE69406C9C}"/>
              </a:ext>
            </a:extLst>
          </p:cNvPr>
          <p:cNvCxnSpPr>
            <a:cxnSpLocks/>
            <a:stCxn id="70" idx="4"/>
            <a:endCxn id="72" idx="4"/>
          </p:cNvCxnSpPr>
          <p:nvPr/>
        </p:nvCxnSpPr>
        <p:spPr>
          <a:xfrm flipH="1" flipV="1">
            <a:off x="10316140" y="3652596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3423F54-2E1F-CE9B-DE32-0B80E8EF4392}"/>
              </a:ext>
            </a:extLst>
          </p:cNvPr>
          <p:cNvCxnSpPr>
            <a:cxnSpLocks/>
            <a:stCxn id="72" idx="4"/>
            <a:endCxn id="71" idx="6"/>
          </p:cNvCxnSpPr>
          <p:nvPr/>
        </p:nvCxnSpPr>
        <p:spPr>
          <a:xfrm>
            <a:off x="10316140" y="3652596"/>
            <a:ext cx="527271" cy="43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DCF2BE5-2E43-A5A5-B65E-FE0AAB8FB2A5}"/>
              </a:ext>
            </a:extLst>
          </p:cNvPr>
          <p:cNvCxnSpPr>
            <a:cxnSpLocks/>
            <a:stCxn id="71" idx="7"/>
            <a:endCxn id="70" idx="7"/>
          </p:cNvCxnSpPr>
          <p:nvPr/>
        </p:nvCxnSpPr>
        <p:spPr>
          <a:xfrm flipH="1">
            <a:off x="10356783" y="4070675"/>
            <a:ext cx="479933" cy="344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D32D292D-2563-9A06-7ECB-4FD8CBC60645}"/>
              </a:ext>
            </a:extLst>
          </p:cNvPr>
          <p:cNvSpPr/>
          <p:nvPr/>
        </p:nvSpPr>
        <p:spPr>
          <a:xfrm>
            <a:off x="9405190" y="4502194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E0A3D3D-17DD-A62E-4BB0-A7D0DA52F7F2}"/>
              </a:ext>
            </a:extLst>
          </p:cNvPr>
          <p:cNvSpPr/>
          <p:nvPr/>
        </p:nvSpPr>
        <p:spPr>
          <a:xfrm>
            <a:off x="10317759" y="440836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25D1B17A-D0D8-6C7D-FF68-6C673E53BDF6}"/>
              </a:ext>
            </a:extLst>
          </p:cNvPr>
          <p:cNvSpPr/>
          <p:nvPr/>
        </p:nvSpPr>
        <p:spPr>
          <a:xfrm>
            <a:off x="10797692" y="406398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10B592F-A38B-3B44-B2BD-FE8BEA14DC69}"/>
              </a:ext>
            </a:extLst>
          </p:cNvPr>
          <p:cNvSpPr/>
          <p:nvPr/>
        </p:nvSpPr>
        <p:spPr>
          <a:xfrm>
            <a:off x="10293280" y="36068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7E21CF6-B463-0282-65AC-0B206B737D18}"/>
              </a:ext>
            </a:extLst>
          </p:cNvPr>
          <p:cNvCxnSpPr>
            <a:cxnSpLocks/>
            <a:stCxn id="84" idx="4"/>
            <a:endCxn id="86" idx="4"/>
          </p:cNvCxnSpPr>
          <p:nvPr/>
        </p:nvCxnSpPr>
        <p:spPr>
          <a:xfrm flipH="1" flipV="1">
            <a:off x="11384919" y="3708013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C9CF4FC9-0582-39F4-60E1-0C6810755CB8}"/>
              </a:ext>
            </a:extLst>
          </p:cNvPr>
          <p:cNvCxnSpPr>
            <a:cxnSpLocks/>
            <a:stCxn id="86" idx="4"/>
            <a:endCxn id="85" idx="6"/>
          </p:cNvCxnSpPr>
          <p:nvPr/>
        </p:nvCxnSpPr>
        <p:spPr>
          <a:xfrm flipV="1">
            <a:off x="11384919" y="3220678"/>
            <a:ext cx="610398" cy="487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D669853F-3B77-54D1-E7EF-986BBA7B8DB7}"/>
              </a:ext>
            </a:extLst>
          </p:cNvPr>
          <p:cNvCxnSpPr>
            <a:cxnSpLocks/>
            <a:stCxn id="85" idx="7"/>
            <a:endCxn id="84" idx="7"/>
          </p:cNvCxnSpPr>
          <p:nvPr/>
        </p:nvCxnSpPr>
        <p:spPr>
          <a:xfrm flipH="1">
            <a:off x="11425562" y="3204513"/>
            <a:ext cx="563060" cy="1265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E7924049-91BC-FF1D-4B39-302CA373A318}"/>
              </a:ext>
            </a:extLst>
          </p:cNvPr>
          <p:cNvSpPr/>
          <p:nvPr/>
        </p:nvSpPr>
        <p:spPr>
          <a:xfrm>
            <a:off x="11386538" y="446378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8C7EFFEE-A415-FEFE-223D-44464DA44854}"/>
              </a:ext>
            </a:extLst>
          </p:cNvPr>
          <p:cNvSpPr/>
          <p:nvPr/>
        </p:nvSpPr>
        <p:spPr>
          <a:xfrm>
            <a:off x="11949598" y="319781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4822A580-EFCD-C656-F677-B69A4A257982}"/>
              </a:ext>
            </a:extLst>
          </p:cNvPr>
          <p:cNvSpPr/>
          <p:nvPr/>
        </p:nvSpPr>
        <p:spPr>
          <a:xfrm>
            <a:off x="11362059" y="366229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BB8183E-E411-A271-B984-9CE34BC36D18}"/>
              </a:ext>
            </a:extLst>
          </p:cNvPr>
          <p:cNvCxnSpPr>
            <a:cxnSpLocks/>
            <a:stCxn id="92" idx="4"/>
            <a:endCxn id="94" idx="4"/>
          </p:cNvCxnSpPr>
          <p:nvPr/>
        </p:nvCxnSpPr>
        <p:spPr>
          <a:xfrm flipH="1" flipV="1">
            <a:off x="9438102" y="3675062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59DD5C2-849B-93FB-BEAA-369BB47A4965}"/>
              </a:ext>
            </a:extLst>
          </p:cNvPr>
          <p:cNvCxnSpPr>
            <a:cxnSpLocks/>
            <a:stCxn id="94" idx="4"/>
            <a:endCxn id="93" idx="6"/>
          </p:cNvCxnSpPr>
          <p:nvPr/>
        </p:nvCxnSpPr>
        <p:spPr>
          <a:xfrm flipV="1">
            <a:off x="9438102" y="3564674"/>
            <a:ext cx="539147" cy="110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A3652DA-215E-5B16-53AE-69AEF5A8699B}"/>
              </a:ext>
            </a:extLst>
          </p:cNvPr>
          <p:cNvCxnSpPr>
            <a:cxnSpLocks/>
            <a:stCxn id="93" idx="7"/>
            <a:endCxn id="92" idx="7"/>
          </p:cNvCxnSpPr>
          <p:nvPr/>
        </p:nvCxnSpPr>
        <p:spPr>
          <a:xfrm flipH="1">
            <a:off x="9478745" y="3548509"/>
            <a:ext cx="491809" cy="889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楕円 91">
            <a:extLst>
              <a:ext uri="{FF2B5EF4-FFF2-40B4-BE49-F238E27FC236}">
                <a16:creationId xmlns:a16="http://schemas.microsoft.com/office/drawing/2014/main" id="{11FE5450-24DB-1109-A740-5EB5ECDD6103}"/>
              </a:ext>
            </a:extLst>
          </p:cNvPr>
          <p:cNvSpPr/>
          <p:nvPr/>
        </p:nvSpPr>
        <p:spPr>
          <a:xfrm>
            <a:off x="9439721" y="44308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FF1AFB03-F179-3475-6F2E-F19FE00F86E1}"/>
              </a:ext>
            </a:extLst>
          </p:cNvPr>
          <p:cNvSpPr/>
          <p:nvPr/>
        </p:nvSpPr>
        <p:spPr>
          <a:xfrm>
            <a:off x="9931530" y="354181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7E798D23-DF76-5E05-4DA8-81DFF04AF80F}"/>
              </a:ext>
            </a:extLst>
          </p:cNvPr>
          <p:cNvSpPr/>
          <p:nvPr/>
        </p:nvSpPr>
        <p:spPr>
          <a:xfrm>
            <a:off x="9415242" y="3629343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>
            <a:extLst>
              <a:ext uri="{FF2B5EF4-FFF2-40B4-BE49-F238E27FC236}">
                <a16:creationId xmlns:a16="http://schemas.microsoft.com/office/drawing/2014/main" id="{C789867F-C272-74DF-E313-66309FF6AB4F}"/>
              </a:ext>
            </a:extLst>
          </p:cNvPr>
          <p:cNvSpPr/>
          <p:nvPr/>
        </p:nvSpPr>
        <p:spPr>
          <a:xfrm>
            <a:off x="10242177" y="3475605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18B38CEB-8F9F-7F38-6285-3AF1D48AD69D}"/>
              </a:ext>
            </a:extLst>
          </p:cNvPr>
          <p:cNvSpPr/>
          <p:nvPr/>
        </p:nvSpPr>
        <p:spPr>
          <a:xfrm>
            <a:off x="10078647" y="2155361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二等辺三角形 98">
            <a:extLst>
              <a:ext uri="{FF2B5EF4-FFF2-40B4-BE49-F238E27FC236}">
                <a16:creationId xmlns:a16="http://schemas.microsoft.com/office/drawing/2014/main" id="{6F68C150-3DD4-324E-3917-9D8905F4DD92}"/>
              </a:ext>
            </a:extLst>
          </p:cNvPr>
          <p:cNvSpPr/>
          <p:nvPr/>
        </p:nvSpPr>
        <p:spPr>
          <a:xfrm>
            <a:off x="11180882" y="3507210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20982CCF-FDD3-60F2-7C10-78A4E4DAE0C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06888" y="3184853"/>
            <a:ext cx="833207" cy="366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AFB16A37-620B-4261-CF0B-FA4AD4BA5755}"/>
              </a:ext>
            </a:extLst>
          </p:cNvPr>
          <p:cNvCxnSpPr>
            <a:cxnSpLocks/>
          </p:cNvCxnSpPr>
          <p:nvPr/>
        </p:nvCxnSpPr>
        <p:spPr>
          <a:xfrm flipH="1" flipV="1">
            <a:off x="1107799" y="2483709"/>
            <a:ext cx="1651896" cy="1061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E15DD64-C59A-9341-8804-F594E83D9EB2}"/>
              </a:ext>
            </a:extLst>
          </p:cNvPr>
          <p:cNvCxnSpPr>
            <a:cxnSpLocks/>
            <a:stCxn id="8" idx="0"/>
            <a:endCxn id="51" idx="7"/>
          </p:cNvCxnSpPr>
          <p:nvPr/>
        </p:nvCxnSpPr>
        <p:spPr>
          <a:xfrm flipH="1">
            <a:off x="2796776" y="2480091"/>
            <a:ext cx="1543396" cy="1071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93E8B5EA-B26D-A9A6-533C-5D5D45162975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2740095" y="3551380"/>
            <a:ext cx="1998170" cy="445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F886FD75-7146-3831-C6AE-109739C33B23}"/>
              </a:ext>
            </a:extLst>
          </p:cNvPr>
          <p:cNvCxnSpPr>
            <a:cxnSpLocks/>
            <a:stCxn id="51" idx="4"/>
            <a:endCxn id="8" idx="2"/>
          </p:cNvCxnSpPr>
          <p:nvPr/>
        </p:nvCxnSpPr>
        <p:spPr>
          <a:xfrm>
            <a:off x="2768436" y="3607130"/>
            <a:ext cx="854404" cy="160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FF4AAF57-6EEE-ECD0-F97B-9E879BA92662}"/>
              </a:ext>
            </a:extLst>
          </p:cNvPr>
          <p:cNvCxnSpPr>
            <a:cxnSpLocks/>
            <a:stCxn id="51" idx="4"/>
            <a:endCxn id="8" idx="3"/>
          </p:cNvCxnSpPr>
          <p:nvPr/>
        </p:nvCxnSpPr>
        <p:spPr>
          <a:xfrm flipH="1">
            <a:off x="1833872" y="3607130"/>
            <a:ext cx="934564" cy="1606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809793EC-75C3-E1AC-3467-8CCD84944681}"/>
              </a:ext>
            </a:extLst>
          </p:cNvPr>
          <p:cNvCxnSpPr>
            <a:cxnSpLocks/>
            <a:stCxn id="51" idx="1"/>
            <a:endCxn id="8" idx="4"/>
          </p:cNvCxnSpPr>
          <p:nvPr/>
        </p:nvCxnSpPr>
        <p:spPr>
          <a:xfrm flipH="1">
            <a:off x="718447" y="3551380"/>
            <a:ext cx="2021648" cy="445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2194D506-B775-BDFE-A5A5-53266A52D3A7}"/>
              </a:ext>
            </a:extLst>
          </p:cNvPr>
          <p:cNvCxnSpPr>
            <a:cxnSpLocks/>
          </p:cNvCxnSpPr>
          <p:nvPr/>
        </p:nvCxnSpPr>
        <p:spPr>
          <a:xfrm flipH="1" flipV="1">
            <a:off x="4769594" y="2442849"/>
            <a:ext cx="2073880" cy="135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5ABCEEF-9C8E-E192-27B2-FD938DD8DDAC}"/>
              </a:ext>
            </a:extLst>
          </p:cNvPr>
          <p:cNvCxnSpPr>
            <a:cxnSpLocks/>
            <a:stCxn id="197" idx="0"/>
          </p:cNvCxnSpPr>
          <p:nvPr/>
        </p:nvCxnSpPr>
        <p:spPr>
          <a:xfrm flipH="1" flipV="1">
            <a:off x="6326780" y="3386203"/>
            <a:ext cx="537908" cy="420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1143AC4-8F44-956C-B368-8A3171F1048F}"/>
              </a:ext>
            </a:extLst>
          </p:cNvPr>
          <p:cNvCxnSpPr>
            <a:cxnSpLocks/>
            <a:stCxn id="197" idx="0"/>
          </p:cNvCxnSpPr>
          <p:nvPr/>
        </p:nvCxnSpPr>
        <p:spPr>
          <a:xfrm flipH="1">
            <a:off x="6131986" y="3806833"/>
            <a:ext cx="732702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0AC2724-D747-D57E-CA24-19B168078868}"/>
              </a:ext>
            </a:extLst>
          </p:cNvPr>
          <p:cNvCxnSpPr>
            <a:cxnSpLocks/>
            <a:endCxn id="194" idx="4"/>
          </p:cNvCxnSpPr>
          <p:nvPr/>
        </p:nvCxnSpPr>
        <p:spPr>
          <a:xfrm flipH="1">
            <a:off x="4814699" y="3991303"/>
            <a:ext cx="653056" cy="270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EFCF95A3-AC2C-E309-D5F5-DD8247866D31}"/>
              </a:ext>
            </a:extLst>
          </p:cNvPr>
          <p:cNvSpPr/>
          <p:nvPr/>
        </p:nvSpPr>
        <p:spPr>
          <a:xfrm>
            <a:off x="9069626" y="5796590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E8837C6-1359-86F8-CA13-F255CE4CF0A2}"/>
              </a:ext>
            </a:extLst>
          </p:cNvPr>
          <p:cNvCxnSpPr>
            <a:cxnSpLocks/>
            <a:stCxn id="54" idx="4"/>
            <a:endCxn id="56" idx="4"/>
          </p:cNvCxnSpPr>
          <p:nvPr/>
        </p:nvCxnSpPr>
        <p:spPr>
          <a:xfrm flipV="1">
            <a:off x="9571985" y="5592760"/>
            <a:ext cx="704714" cy="294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9D26C63-C0FE-A09A-8A47-76D4520A7D58}"/>
              </a:ext>
            </a:extLst>
          </p:cNvPr>
          <p:cNvCxnSpPr>
            <a:cxnSpLocks/>
            <a:stCxn id="56" idx="4"/>
            <a:endCxn id="55" idx="6"/>
          </p:cNvCxnSpPr>
          <p:nvPr/>
        </p:nvCxnSpPr>
        <p:spPr>
          <a:xfrm flipV="1">
            <a:off x="10276699" y="5025961"/>
            <a:ext cx="39440" cy="566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4947CA8-CAC7-05D4-C849-F91C9DAF2C0F}"/>
              </a:ext>
            </a:extLst>
          </p:cNvPr>
          <p:cNvCxnSpPr>
            <a:cxnSpLocks/>
            <a:stCxn id="102" idx="4"/>
            <a:endCxn id="62" idx="7"/>
          </p:cNvCxnSpPr>
          <p:nvPr/>
        </p:nvCxnSpPr>
        <p:spPr>
          <a:xfrm>
            <a:off x="10202765" y="4507020"/>
            <a:ext cx="1415591" cy="1242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D3489417-19BB-DE64-41D9-30CCAB978528}"/>
              </a:ext>
            </a:extLst>
          </p:cNvPr>
          <p:cNvSpPr/>
          <p:nvPr/>
        </p:nvSpPr>
        <p:spPr>
          <a:xfrm>
            <a:off x="9549125" y="584200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594502A-C3C7-4E72-209F-5B12BA285AE4}"/>
              </a:ext>
            </a:extLst>
          </p:cNvPr>
          <p:cNvSpPr/>
          <p:nvPr/>
        </p:nvSpPr>
        <p:spPr>
          <a:xfrm>
            <a:off x="10270420" y="500310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689F052A-B9BD-114B-859B-B03E80EF0C8B}"/>
              </a:ext>
            </a:extLst>
          </p:cNvPr>
          <p:cNvSpPr/>
          <p:nvPr/>
        </p:nvSpPr>
        <p:spPr>
          <a:xfrm>
            <a:off x="10253839" y="554704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C7F483-822D-7A70-21FD-320784903B0E}"/>
              </a:ext>
            </a:extLst>
          </p:cNvPr>
          <p:cNvSpPr/>
          <p:nvPr/>
        </p:nvSpPr>
        <p:spPr>
          <a:xfrm>
            <a:off x="11579332" y="574243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CA9CDEC-B7CB-AD32-728F-3B2227DAC0F3}"/>
              </a:ext>
            </a:extLst>
          </p:cNvPr>
          <p:cNvCxnSpPr>
            <a:cxnSpLocks/>
            <a:stCxn id="62" idx="4"/>
            <a:endCxn id="54" idx="7"/>
          </p:cNvCxnSpPr>
          <p:nvPr/>
        </p:nvCxnSpPr>
        <p:spPr>
          <a:xfrm flipH="1">
            <a:off x="9588149" y="5788157"/>
            <a:ext cx="2014043" cy="60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FD0D299-FFB8-8D48-2A99-CCBA5CA169D6}"/>
              </a:ext>
            </a:extLst>
          </p:cNvPr>
          <p:cNvCxnSpPr>
            <a:cxnSpLocks/>
            <a:stCxn id="55" idx="5"/>
            <a:endCxn id="102" idx="2"/>
          </p:cNvCxnSpPr>
          <p:nvPr/>
        </p:nvCxnSpPr>
        <p:spPr>
          <a:xfrm flipH="1" flipV="1">
            <a:off x="10179905" y="4484161"/>
            <a:ext cx="129539" cy="557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0787B31-60FD-16F8-F090-457DD4E42B93}"/>
              </a:ext>
            </a:extLst>
          </p:cNvPr>
          <p:cNvSpPr/>
          <p:nvPr/>
        </p:nvSpPr>
        <p:spPr>
          <a:xfrm>
            <a:off x="10179905" y="446130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434B6B90-921E-4492-C560-451ADA00815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588208" y="3184835"/>
            <a:ext cx="151887" cy="366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732B8F69-5383-A07A-32A8-EB6AE370A856}"/>
              </a:ext>
            </a:extLst>
          </p:cNvPr>
          <p:cNvCxnSpPr>
            <a:cxnSpLocks/>
          </p:cNvCxnSpPr>
          <p:nvPr/>
        </p:nvCxnSpPr>
        <p:spPr>
          <a:xfrm flipH="1" flipV="1">
            <a:off x="5475472" y="1279938"/>
            <a:ext cx="537908" cy="420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6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七角形 7">
            <a:extLst>
              <a:ext uri="{FF2B5EF4-FFF2-40B4-BE49-F238E27FC236}">
                <a16:creationId xmlns:a16="http://schemas.microsoft.com/office/drawing/2014/main" id="{2162B79B-2CBF-B28A-E171-F36BE115EC1B}"/>
              </a:ext>
            </a:extLst>
          </p:cNvPr>
          <p:cNvSpPr/>
          <p:nvPr/>
        </p:nvSpPr>
        <p:spPr>
          <a:xfrm>
            <a:off x="718457" y="1805049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9CD945-DFDA-0DC7-DDA1-47CCC41E10F7}"/>
              </a:ext>
            </a:extLst>
          </p:cNvPr>
          <p:cNvSpPr/>
          <p:nvPr/>
        </p:nvSpPr>
        <p:spPr>
          <a:xfrm>
            <a:off x="1898317" y="2405607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EA70843-FF81-2193-20BB-C2E0154A48CE}"/>
              </a:ext>
            </a:extLst>
          </p:cNvPr>
          <p:cNvSpPr/>
          <p:nvPr/>
        </p:nvSpPr>
        <p:spPr>
          <a:xfrm rot="843617">
            <a:off x="3331011" y="3410763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1E9AEB9-2570-3790-7FBB-D3BC73C2B212}"/>
              </a:ext>
            </a:extLst>
          </p:cNvPr>
          <p:cNvSpPr/>
          <p:nvPr/>
        </p:nvSpPr>
        <p:spPr>
          <a:xfrm>
            <a:off x="2728356" y="3541815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七角形 193">
            <a:extLst>
              <a:ext uri="{FF2B5EF4-FFF2-40B4-BE49-F238E27FC236}">
                <a16:creationId xmlns:a16="http://schemas.microsoft.com/office/drawing/2014/main" id="{E16FAC15-47E4-189B-B5D4-51B3B1EEEEBF}"/>
              </a:ext>
            </a:extLst>
          </p:cNvPr>
          <p:cNvSpPr/>
          <p:nvPr/>
        </p:nvSpPr>
        <p:spPr>
          <a:xfrm>
            <a:off x="4814709" y="2070067"/>
            <a:ext cx="4019798" cy="3408219"/>
          </a:xfrm>
          <a:prstGeom prst="hep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0F7D6851-7B95-531D-7DB5-3CA691628519}"/>
              </a:ext>
            </a:extLst>
          </p:cNvPr>
          <p:cNvSpPr/>
          <p:nvPr/>
        </p:nvSpPr>
        <p:spPr>
          <a:xfrm rot="21206025">
            <a:off x="5378343" y="2729220"/>
            <a:ext cx="423790" cy="42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583E8F31-79FB-F9D8-8ED9-B4734C8D14BA}"/>
              </a:ext>
            </a:extLst>
          </p:cNvPr>
          <p:cNvSpPr/>
          <p:nvPr/>
        </p:nvSpPr>
        <p:spPr>
          <a:xfrm rot="843617">
            <a:off x="5559007" y="3314919"/>
            <a:ext cx="682831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B5CABCC2-1A67-61C0-48BF-B4DC3E1753DA}"/>
              </a:ext>
            </a:extLst>
          </p:cNvPr>
          <p:cNvSpPr/>
          <p:nvPr/>
        </p:nvSpPr>
        <p:spPr>
          <a:xfrm>
            <a:off x="6824608" y="3806833"/>
            <a:ext cx="80159" cy="653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FEF5534-87DC-790B-853C-042D200786DF}"/>
              </a:ext>
            </a:extLst>
          </p:cNvPr>
          <p:cNvSpPr txBox="1"/>
          <p:nvPr/>
        </p:nvSpPr>
        <p:spPr>
          <a:xfrm>
            <a:off x="4927312" y="2560443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BC8D21FB-2724-620D-8C63-4E538F8899CF}"/>
              </a:ext>
            </a:extLst>
          </p:cNvPr>
          <p:cNvSpPr txBox="1"/>
          <p:nvPr/>
        </p:nvSpPr>
        <p:spPr>
          <a:xfrm>
            <a:off x="6263927" y="423924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A0A0FF28-3322-C3DA-0A4A-C35D3D8A7F42}"/>
              </a:ext>
            </a:extLst>
          </p:cNvPr>
          <p:cNvSpPr txBox="1"/>
          <p:nvPr/>
        </p:nvSpPr>
        <p:spPr>
          <a:xfrm>
            <a:off x="8128063" y="3578918"/>
            <a:ext cx="2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FFE406-CC32-DA0E-4A28-884B7AF35D95}"/>
              </a:ext>
            </a:extLst>
          </p:cNvPr>
          <p:cNvSpPr txBox="1"/>
          <p:nvPr/>
        </p:nvSpPr>
        <p:spPr>
          <a:xfrm>
            <a:off x="2292037" y="187173"/>
            <a:ext cx="2986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多角形の頂点、それぞれの配置は時計回りで保持</a:t>
            </a:r>
            <a:endParaRPr kumimoji="1" lang="en-US" altLang="ja-JP" sz="1400" dirty="0"/>
          </a:p>
          <a:p>
            <a:r>
              <a:rPr lang="ja-JP" altLang="en-US" sz="1400" dirty="0"/>
              <a:t>右回り判定、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A6AE2D-392E-9F33-86F1-33462A5397D8}"/>
              </a:ext>
            </a:extLst>
          </p:cNvPr>
          <p:cNvSpPr txBox="1"/>
          <p:nvPr/>
        </p:nvSpPr>
        <p:spPr>
          <a:xfrm>
            <a:off x="6537060" y="1015991"/>
            <a:ext cx="5065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For1 </a:t>
            </a:r>
            <a:r>
              <a:rPr lang="ja-JP" altLang="en-US" sz="1100" dirty="0"/>
              <a:t>角度０～</a:t>
            </a:r>
            <a:r>
              <a:rPr lang="en-US" altLang="ja-JP" sz="1100" dirty="0"/>
              <a:t>n</a:t>
            </a:r>
            <a:r>
              <a:rPr lang="ja-JP" altLang="en-US" sz="1100" dirty="0"/>
              <a:t>探索</a:t>
            </a:r>
            <a:endParaRPr lang="en-US" altLang="ja-JP" sz="1100" dirty="0"/>
          </a:p>
          <a:p>
            <a:r>
              <a:rPr kumimoji="1" lang="en-US" altLang="ja-JP" sz="1100" dirty="0"/>
              <a:t>	</a:t>
            </a:r>
            <a:r>
              <a:rPr kumimoji="1" lang="ja-JP" altLang="en-US" sz="1100" dirty="0"/>
              <a:t>角度</a:t>
            </a:r>
            <a:r>
              <a:rPr kumimoji="1" lang="en-US" altLang="ja-JP" sz="1100" dirty="0"/>
              <a:t>0</a:t>
            </a:r>
            <a:r>
              <a:rPr kumimoji="1" lang="ja-JP" altLang="en-US" sz="1100" dirty="0"/>
              <a:t>から指定地までの</a:t>
            </a:r>
            <a:endParaRPr kumimoji="1" lang="en-US" altLang="ja-JP" sz="1100" dirty="0"/>
          </a:p>
          <a:p>
            <a:r>
              <a:rPr kumimoji="1" lang="en-US" altLang="ja-JP" sz="1100" dirty="0"/>
              <a:t>	For2 </a:t>
            </a:r>
            <a:r>
              <a:rPr kumimoji="1" lang="ja-JP" altLang="en-US" sz="1100" dirty="0"/>
              <a:t>穴</a:t>
            </a:r>
            <a:r>
              <a:rPr kumimoji="1" lang="en-US" altLang="ja-JP" sz="1100" dirty="0"/>
              <a:t>n</a:t>
            </a:r>
            <a:r>
              <a:rPr kumimoji="1" lang="ja-JP" altLang="en-US" sz="1100" dirty="0"/>
              <a:t>の頂点</a:t>
            </a:r>
            <a:r>
              <a:rPr kumimoji="1" lang="en-US" altLang="ja-JP" sz="1100" dirty="0"/>
              <a:t>1</a:t>
            </a:r>
            <a:r>
              <a:rPr kumimoji="1" lang="ja-JP" altLang="en-US" sz="1100" dirty="0"/>
              <a:t>～</a:t>
            </a:r>
            <a:r>
              <a:rPr kumimoji="1" lang="en-US" altLang="ja-JP" sz="1100" dirty="0"/>
              <a:t>n</a:t>
            </a:r>
            <a:r>
              <a:rPr kumimoji="1" lang="ja-JP" altLang="en-US" sz="1100" dirty="0"/>
              <a:t>探索</a:t>
            </a:r>
            <a:endParaRPr kumimoji="1" lang="en-US" altLang="ja-JP" sz="1100" dirty="0"/>
          </a:p>
          <a:p>
            <a:r>
              <a:rPr lang="en-US" altLang="ja-JP" sz="1100" dirty="0"/>
              <a:t>		for3</a:t>
            </a:r>
            <a:r>
              <a:rPr lang="ja-JP" altLang="en-US" sz="1100" dirty="0"/>
              <a:t> 全頂点（自分の</a:t>
            </a:r>
            <a:r>
              <a:rPr lang="en-US" altLang="ja-JP" sz="1100" dirty="0"/>
              <a:t>Index</a:t>
            </a:r>
            <a:r>
              <a:rPr lang="ja-JP" altLang="en-US" sz="1100" dirty="0"/>
              <a:t>以下を省く）探索</a:t>
            </a:r>
            <a:endParaRPr lang="en-US" altLang="ja-JP" sz="1400" dirty="0"/>
          </a:p>
          <a:p>
            <a:r>
              <a:rPr lang="en-US" altLang="ja-JP" sz="1100" dirty="0"/>
              <a:t>			</a:t>
            </a:r>
            <a:r>
              <a:rPr lang="ja-JP" altLang="en-US" sz="1100" dirty="0"/>
              <a:t>穴</a:t>
            </a:r>
            <a:r>
              <a:rPr lang="en-US" altLang="ja-JP" sz="1100" dirty="0"/>
              <a:t>n</a:t>
            </a:r>
            <a:r>
              <a:rPr lang="ja-JP" altLang="en-US" sz="1100" dirty="0"/>
              <a:t>頂点ｎと全頂点</a:t>
            </a:r>
            <a:r>
              <a:rPr lang="en-US" altLang="ja-JP" sz="1100" dirty="0"/>
              <a:t>n</a:t>
            </a:r>
            <a:r>
              <a:rPr lang="ja-JP" altLang="en-US" sz="1100" dirty="0"/>
              <a:t>の線を引く</a:t>
            </a:r>
            <a:endParaRPr lang="en-US" altLang="ja-JP" sz="11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F2B75B7-8573-23A8-745A-DCBE69406C9C}"/>
              </a:ext>
            </a:extLst>
          </p:cNvPr>
          <p:cNvCxnSpPr>
            <a:cxnSpLocks/>
            <a:stCxn id="70" idx="4"/>
            <a:endCxn id="72" idx="4"/>
          </p:cNvCxnSpPr>
          <p:nvPr/>
        </p:nvCxnSpPr>
        <p:spPr>
          <a:xfrm flipH="1" flipV="1">
            <a:off x="10316140" y="3652596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3423F54-2E1F-CE9B-DE32-0B80E8EF4392}"/>
              </a:ext>
            </a:extLst>
          </p:cNvPr>
          <p:cNvCxnSpPr>
            <a:cxnSpLocks/>
            <a:stCxn id="72" idx="4"/>
            <a:endCxn id="71" idx="6"/>
          </p:cNvCxnSpPr>
          <p:nvPr/>
        </p:nvCxnSpPr>
        <p:spPr>
          <a:xfrm>
            <a:off x="10316140" y="3652596"/>
            <a:ext cx="527271" cy="43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DCF2BE5-2E43-A5A5-B65E-FE0AAB8FB2A5}"/>
              </a:ext>
            </a:extLst>
          </p:cNvPr>
          <p:cNvCxnSpPr>
            <a:cxnSpLocks/>
            <a:stCxn id="71" idx="7"/>
            <a:endCxn id="70" idx="7"/>
          </p:cNvCxnSpPr>
          <p:nvPr/>
        </p:nvCxnSpPr>
        <p:spPr>
          <a:xfrm flipH="1">
            <a:off x="10356783" y="4070675"/>
            <a:ext cx="479933" cy="344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D32D292D-2563-9A06-7ECB-4FD8CBC60645}"/>
              </a:ext>
            </a:extLst>
          </p:cNvPr>
          <p:cNvSpPr/>
          <p:nvPr/>
        </p:nvSpPr>
        <p:spPr>
          <a:xfrm>
            <a:off x="9405190" y="4502194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E0A3D3D-17DD-A62E-4BB0-A7D0DA52F7F2}"/>
              </a:ext>
            </a:extLst>
          </p:cNvPr>
          <p:cNvSpPr/>
          <p:nvPr/>
        </p:nvSpPr>
        <p:spPr>
          <a:xfrm>
            <a:off x="10317759" y="440836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25D1B17A-D0D8-6C7D-FF68-6C673E53BDF6}"/>
              </a:ext>
            </a:extLst>
          </p:cNvPr>
          <p:cNvSpPr/>
          <p:nvPr/>
        </p:nvSpPr>
        <p:spPr>
          <a:xfrm>
            <a:off x="10797692" y="406398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10B592F-A38B-3B44-B2BD-FE8BEA14DC69}"/>
              </a:ext>
            </a:extLst>
          </p:cNvPr>
          <p:cNvSpPr/>
          <p:nvPr/>
        </p:nvSpPr>
        <p:spPr>
          <a:xfrm>
            <a:off x="10293280" y="36068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7E21CF6-B463-0282-65AC-0B206B737D18}"/>
              </a:ext>
            </a:extLst>
          </p:cNvPr>
          <p:cNvCxnSpPr>
            <a:cxnSpLocks/>
            <a:stCxn id="84" idx="4"/>
            <a:endCxn id="86" idx="4"/>
          </p:cNvCxnSpPr>
          <p:nvPr/>
        </p:nvCxnSpPr>
        <p:spPr>
          <a:xfrm flipH="1" flipV="1">
            <a:off x="11384919" y="3708013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C9CF4FC9-0582-39F4-60E1-0C6810755CB8}"/>
              </a:ext>
            </a:extLst>
          </p:cNvPr>
          <p:cNvCxnSpPr>
            <a:cxnSpLocks/>
            <a:stCxn id="86" idx="4"/>
            <a:endCxn id="85" idx="6"/>
          </p:cNvCxnSpPr>
          <p:nvPr/>
        </p:nvCxnSpPr>
        <p:spPr>
          <a:xfrm flipV="1">
            <a:off x="11384919" y="3220678"/>
            <a:ext cx="610398" cy="487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D669853F-3B77-54D1-E7EF-986BBA7B8DB7}"/>
              </a:ext>
            </a:extLst>
          </p:cNvPr>
          <p:cNvCxnSpPr>
            <a:cxnSpLocks/>
            <a:stCxn id="85" idx="7"/>
            <a:endCxn id="84" idx="7"/>
          </p:cNvCxnSpPr>
          <p:nvPr/>
        </p:nvCxnSpPr>
        <p:spPr>
          <a:xfrm flipH="1">
            <a:off x="11425562" y="3204513"/>
            <a:ext cx="563060" cy="1265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E7924049-91BC-FF1D-4B39-302CA373A318}"/>
              </a:ext>
            </a:extLst>
          </p:cNvPr>
          <p:cNvSpPr/>
          <p:nvPr/>
        </p:nvSpPr>
        <p:spPr>
          <a:xfrm>
            <a:off x="11386538" y="446378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8C7EFFEE-A415-FEFE-223D-44464DA44854}"/>
              </a:ext>
            </a:extLst>
          </p:cNvPr>
          <p:cNvSpPr/>
          <p:nvPr/>
        </p:nvSpPr>
        <p:spPr>
          <a:xfrm>
            <a:off x="11949598" y="319781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4822A580-EFCD-C656-F677-B69A4A257982}"/>
              </a:ext>
            </a:extLst>
          </p:cNvPr>
          <p:cNvSpPr/>
          <p:nvPr/>
        </p:nvSpPr>
        <p:spPr>
          <a:xfrm>
            <a:off x="11362059" y="366229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BB8183E-E411-A271-B984-9CE34BC36D18}"/>
              </a:ext>
            </a:extLst>
          </p:cNvPr>
          <p:cNvCxnSpPr>
            <a:cxnSpLocks/>
            <a:stCxn id="92" idx="4"/>
            <a:endCxn id="94" idx="4"/>
          </p:cNvCxnSpPr>
          <p:nvPr/>
        </p:nvCxnSpPr>
        <p:spPr>
          <a:xfrm flipH="1" flipV="1">
            <a:off x="9438102" y="3675062"/>
            <a:ext cx="24479" cy="801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59DD5C2-849B-93FB-BEAA-369BB47A4965}"/>
              </a:ext>
            </a:extLst>
          </p:cNvPr>
          <p:cNvCxnSpPr>
            <a:cxnSpLocks/>
            <a:stCxn id="94" idx="4"/>
            <a:endCxn id="93" idx="6"/>
          </p:cNvCxnSpPr>
          <p:nvPr/>
        </p:nvCxnSpPr>
        <p:spPr>
          <a:xfrm flipV="1">
            <a:off x="9438102" y="3564674"/>
            <a:ext cx="539147" cy="110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A3652DA-215E-5B16-53AE-69AEF5A8699B}"/>
              </a:ext>
            </a:extLst>
          </p:cNvPr>
          <p:cNvCxnSpPr>
            <a:cxnSpLocks/>
            <a:stCxn id="93" idx="7"/>
            <a:endCxn id="92" idx="7"/>
          </p:cNvCxnSpPr>
          <p:nvPr/>
        </p:nvCxnSpPr>
        <p:spPr>
          <a:xfrm flipH="1">
            <a:off x="9478745" y="3548509"/>
            <a:ext cx="491809" cy="889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楕円 91">
            <a:extLst>
              <a:ext uri="{FF2B5EF4-FFF2-40B4-BE49-F238E27FC236}">
                <a16:creationId xmlns:a16="http://schemas.microsoft.com/office/drawing/2014/main" id="{11FE5450-24DB-1109-A740-5EB5ECDD6103}"/>
              </a:ext>
            </a:extLst>
          </p:cNvPr>
          <p:cNvSpPr/>
          <p:nvPr/>
        </p:nvSpPr>
        <p:spPr>
          <a:xfrm>
            <a:off x="9439721" y="44308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FF1AFB03-F179-3475-6F2E-F19FE00F86E1}"/>
              </a:ext>
            </a:extLst>
          </p:cNvPr>
          <p:cNvSpPr/>
          <p:nvPr/>
        </p:nvSpPr>
        <p:spPr>
          <a:xfrm>
            <a:off x="9931530" y="354181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7E798D23-DF76-5E05-4DA8-81DFF04AF80F}"/>
              </a:ext>
            </a:extLst>
          </p:cNvPr>
          <p:cNvSpPr/>
          <p:nvPr/>
        </p:nvSpPr>
        <p:spPr>
          <a:xfrm>
            <a:off x="9415242" y="3629343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>
            <a:extLst>
              <a:ext uri="{FF2B5EF4-FFF2-40B4-BE49-F238E27FC236}">
                <a16:creationId xmlns:a16="http://schemas.microsoft.com/office/drawing/2014/main" id="{C789867F-C272-74DF-E313-66309FF6AB4F}"/>
              </a:ext>
            </a:extLst>
          </p:cNvPr>
          <p:cNvSpPr/>
          <p:nvPr/>
        </p:nvSpPr>
        <p:spPr>
          <a:xfrm>
            <a:off x="10242177" y="3475605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18B38CEB-8F9F-7F38-6285-3AF1D48AD69D}"/>
              </a:ext>
            </a:extLst>
          </p:cNvPr>
          <p:cNvSpPr/>
          <p:nvPr/>
        </p:nvSpPr>
        <p:spPr>
          <a:xfrm>
            <a:off x="10078647" y="2155361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二等辺三角形 98">
            <a:extLst>
              <a:ext uri="{FF2B5EF4-FFF2-40B4-BE49-F238E27FC236}">
                <a16:creationId xmlns:a16="http://schemas.microsoft.com/office/drawing/2014/main" id="{6F68C150-3DD4-324E-3917-9D8905F4DD92}"/>
              </a:ext>
            </a:extLst>
          </p:cNvPr>
          <p:cNvSpPr/>
          <p:nvPr/>
        </p:nvSpPr>
        <p:spPr>
          <a:xfrm>
            <a:off x="11180882" y="3507210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20982CCF-FDD3-60F2-7C10-78A4E4DAE0C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06888" y="3184853"/>
            <a:ext cx="833207" cy="366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E15DD64-C59A-9341-8804-F594E83D9EB2}"/>
              </a:ext>
            </a:extLst>
          </p:cNvPr>
          <p:cNvCxnSpPr>
            <a:cxnSpLocks/>
            <a:stCxn id="8" idx="0"/>
            <a:endCxn id="8" idx="5"/>
          </p:cNvCxnSpPr>
          <p:nvPr/>
        </p:nvCxnSpPr>
        <p:spPr>
          <a:xfrm flipH="1">
            <a:off x="1116540" y="2480091"/>
            <a:ext cx="32236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F886FD75-7146-3831-C6AE-109739C33B23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 flipH="1">
            <a:off x="3622840" y="2480091"/>
            <a:ext cx="717332" cy="2733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FF4AAF57-6EEE-ECD0-F97B-9E879BA92662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flipH="1">
            <a:off x="1833872" y="2480091"/>
            <a:ext cx="2506300" cy="2733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809793EC-75C3-E1AC-3467-8CCD84944681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 flipH="1">
            <a:off x="718447" y="2480091"/>
            <a:ext cx="3621725" cy="1516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2194D506-B775-BDFE-A5A5-53266A52D3A7}"/>
              </a:ext>
            </a:extLst>
          </p:cNvPr>
          <p:cNvCxnSpPr>
            <a:cxnSpLocks/>
          </p:cNvCxnSpPr>
          <p:nvPr/>
        </p:nvCxnSpPr>
        <p:spPr>
          <a:xfrm flipH="1" flipV="1">
            <a:off x="4769594" y="2442849"/>
            <a:ext cx="2073880" cy="135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0D293B08-3085-6AC0-4C1F-E58A2861806C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116540" y="2480091"/>
            <a:ext cx="773689" cy="69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6358817-BB39-75DA-E6D3-9F71E0980922}"/>
              </a:ext>
            </a:extLst>
          </p:cNvPr>
          <p:cNvCxnSpPr>
            <a:cxnSpLocks/>
            <a:stCxn id="8" idx="4"/>
          </p:cNvCxnSpPr>
          <p:nvPr/>
        </p:nvCxnSpPr>
        <p:spPr>
          <a:xfrm flipV="1">
            <a:off x="718447" y="3184853"/>
            <a:ext cx="1177078" cy="812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FDBB7F23-B581-2CA2-E767-F6F9BB2A5E61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596485" y="3187068"/>
            <a:ext cx="171951" cy="354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FC6C3D16-8413-23EE-1066-8D8330D218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81148" y="2396042"/>
            <a:ext cx="1759024" cy="84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5ABCEEF-9C8E-E192-27B2-FD938DD8DDAC}"/>
              </a:ext>
            </a:extLst>
          </p:cNvPr>
          <p:cNvCxnSpPr>
            <a:cxnSpLocks/>
            <a:stCxn id="197" idx="0"/>
          </p:cNvCxnSpPr>
          <p:nvPr/>
        </p:nvCxnSpPr>
        <p:spPr>
          <a:xfrm flipH="1" flipV="1">
            <a:off x="6326780" y="3386203"/>
            <a:ext cx="537908" cy="420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630F4C0-147E-C3ED-EC65-1873AAA39F54}"/>
              </a:ext>
            </a:extLst>
          </p:cNvPr>
          <p:cNvCxnSpPr>
            <a:cxnSpLocks/>
          </p:cNvCxnSpPr>
          <p:nvPr/>
        </p:nvCxnSpPr>
        <p:spPr>
          <a:xfrm flipH="1" flipV="1">
            <a:off x="5844975" y="3142275"/>
            <a:ext cx="494303" cy="2439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30679F5-8FF9-9DB4-E19F-925B318AFC1B}"/>
              </a:ext>
            </a:extLst>
          </p:cNvPr>
          <p:cNvCxnSpPr>
            <a:cxnSpLocks/>
            <a:endCxn id="233" idx="3"/>
          </p:cNvCxnSpPr>
          <p:nvPr/>
        </p:nvCxnSpPr>
        <p:spPr>
          <a:xfrm flipH="1" flipV="1">
            <a:off x="5200445" y="2745109"/>
            <a:ext cx="154962" cy="6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BC9DAF-E205-E280-F2A6-E5FDE5F102A1}"/>
              </a:ext>
            </a:extLst>
          </p:cNvPr>
          <p:cNvCxnSpPr>
            <a:cxnSpLocks/>
            <a:stCxn id="197" idx="0"/>
          </p:cNvCxnSpPr>
          <p:nvPr/>
        </p:nvCxnSpPr>
        <p:spPr>
          <a:xfrm flipH="1">
            <a:off x="4617050" y="3806833"/>
            <a:ext cx="2247638" cy="49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1143AC4-8F44-956C-B368-8A3171F1048F}"/>
              </a:ext>
            </a:extLst>
          </p:cNvPr>
          <p:cNvCxnSpPr>
            <a:cxnSpLocks/>
            <a:stCxn id="197" idx="0"/>
          </p:cNvCxnSpPr>
          <p:nvPr/>
        </p:nvCxnSpPr>
        <p:spPr>
          <a:xfrm flipH="1">
            <a:off x="6131986" y="3806833"/>
            <a:ext cx="732702" cy="351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0AC2724-D747-D57E-CA24-19B168078868}"/>
              </a:ext>
            </a:extLst>
          </p:cNvPr>
          <p:cNvCxnSpPr>
            <a:cxnSpLocks/>
            <a:endCxn id="194" idx="4"/>
          </p:cNvCxnSpPr>
          <p:nvPr/>
        </p:nvCxnSpPr>
        <p:spPr>
          <a:xfrm flipH="1">
            <a:off x="4814699" y="3991303"/>
            <a:ext cx="653056" cy="270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328230-83E0-D1CB-451C-925E3895F79A}"/>
              </a:ext>
            </a:extLst>
          </p:cNvPr>
          <p:cNvCxnSpPr>
            <a:cxnSpLocks/>
          </p:cNvCxnSpPr>
          <p:nvPr/>
        </p:nvCxnSpPr>
        <p:spPr>
          <a:xfrm flipH="1" flipV="1">
            <a:off x="5399018" y="3184853"/>
            <a:ext cx="270095" cy="58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EFCF95A3-AC2C-E309-D5F5-DD8247866D31}"/>
              </a:ext>
            </a:extLst>
          </p:cNvPr>
          <p:cNvSpPr/>
          <p:nvPr/>
        </p:nvSpPr>
        <p:spPr>
          <a:xfrm>
            <a:off x="9069626" y="5796590"/>
            <a:ext cx="102774" cy="632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E8837C6-1359-86F8-CA13-F255CE4CF0A2}"/>
              </a:ext>
            </a:extLst>
          </p:cNvPr>
          <p:cNvCxnSpPr>
            <a:cxnSpLocks/>
            <a:stCxn id="54" idx="4"/>
            <a:endCxn id="56" idx="4"/>
          </p:cNvCxnSpPr>
          <p:nvPr/>
        </p:nvCxnSpPr>
        <p:spPr>
          <a:xfrm flipV="1">
            <a:off x="9571985" y="5592760"/>
            <a:ext cx="704714" cy="294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9D26C63-C0FE-A09A-8A47-76D4520A7D58}"/>
              </a:ext>
            </a:extLst>
          </p:cNvPr>
          <p:cNvCxnSpPr>
            <a:cxnSpLocks/>
            <a:stCxn id="56" idx="4"/>
            <a:endCxn id="55" idx="6"/>
          </p:cNvCxnSpPr>
          <p:nvPr/>
        </p:nvCxnSpPr>
        <p:spPr>
          <a:xfrm flipV="1">
            <a:off x="10276699" y="5025961"/>
            <a:ext cx="39440" cy="566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4947CA8-CAC7-05D4-C849-F91C9DAF2C0F}"/>
              </a:ext>
            </a:extLst>
          </p:cNvPr>
          <p:cNvCxnSpPr>
            <a:cxnSpLocks/>
            <a:stCxn id="102" idx="4"/>
            <a:endCxn id="62" idx="7"/>
          </p:cNvCxnSpPr>
          <p:nvPr/>
        </p:nvCxnSpPr>
        <p:spPr>
          <a:xfrm>
            <a:off x="10202765" y="4507020"/>
            <a:ext cx="1415591" cy="1242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D3489417-19BB-DE64-41D9-30CCAB978528}"/>
              </a:ext>
            </a:extLst>
          </p:cNvPr>
          <p:cNvSpPr/>
          <p:nvPr/>
        </p:nvSpPr>
        <p:spPr>
          <a:xfrm>
            <a:off x="9549125" y="584200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594502A-C3C7-4E72-209F-5B12BA285AE4}"/>
              </a:ext>
            </a:extLst>
          </p:cNvPr>
          <p:cNvSpPr/>
          <p:nvPr/>
        </p:nvSpPr>
        <p:spPr>
          <a:xfrm>
            <a:off x="10270420" y="500310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689F052A-B9BD-114B-859B-B03E80EF0C8B}"/>
              </a:ext>
            </a:extLst>
          </p:cNvPr>
          <p:cNvSpPr/>
          <p:nvPr/>
        </p:nvSpPr>
        <p:spPr>
          <a:xfrm>
            <a:off x="10253839" y="554704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C7F483-822D-7A70-21FD-320784903B0E}"/>
              </a:ext>
            </a:extLst>
          </p:cNvPr>
          <p:cNvSpPr/>
          <p:nvPr/>
        </p:nvSpPr>
        <p:spPr>
          <a:xfrm>
            <a:off x="11579332" y="5742438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CA9CDEC-B7CB-AD32-728F-3B2227DAC0F3}"/>
              </a:ext>
            </a:extLst>
          </p:cNvPr>
          <p:cNvCxnSpPr>
            <a:cxnSpLocks/>
            <a:stCxn id="62" idx="4"/>
            <a:endCxn id="54" idx="7"/>
          </p:cNvCxnSpPr>
          <p:nvPr/>
        </p:nvCxnSpPr>
        <p:spPr>
          <a:xfrm flipH="1">
            <a:off x="9588149" y="5788157"/>
            <a:ext cx="2014043" cy="60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FD0D299-FFB8-8D48-2A99-CCBA5CA169D6}"/>
              </a:ext>
            </a:extLst>
          </p:cNvPr>
          <p:cNvCxnSpPr>
            <a:cxnSpLocks/>
            <a:stCxn id="55" idx="5"/>
            <a:endCxn id="102" idx="2"/>
          </p:cNvCxnSpPr>
          <p:nvPr/>
        </p:nvCxnSpPr>
        <p:spPr>
          <a:xfrm flipH="1" flipV="1">
            <a:off x="10179905" y="4484161"/>
            <a:ext cx="129539" cy="557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0787B31-60FD-16F8-F090-457DD4E42B93}"/>
              </a:ext>
            </a:extLst>
          </p:cNvPr>
          <p:cNvSpPr/>
          <p:nvPr/>
        </p:nvSpPr>
        <p:spPr>
          <a:xfrm>
            <a:off x="10179905" y="446130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B02E3926-26AE-8168-35EF-86D8DA2B3336}"/>
              </a:ext>
            </a:extLst>
          </p:cNvPr>
          <p:cNvCxnSpPr>
            <a:cxnSpLocks/>
            <a:stCxn id="197" idx="7"/>
            <a:endCxn id="194" idx="6"/>
          </p:cNvCxnSpPr>
          <p:nvPr/>
        </p:nvCxnSpPr>
        <p:spPr>
          <a:xfrm flipH="1" flipV="1">
            <a:off x="6824608" y="2070067"/>
            <a:ext cx="68420" cy="17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CA381BD-0738-79B5-969C-AC08312B74CD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1116540" y="2405589"/>
            <a:ext cx="770038" cy="7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64C7FA-CA60-0FA7-49C1-76372E18A219}"/>
              </a:ext>
            </a:extLst>
          </p:cNvPr>
          <p:cNvSpPr txBox="1"/>
          <p:nvPr/>
        </p:nvSpPr>
        <p:spPr>
          <a:xfrm>
            <a:off x="6693507" y="263032"/>
            <a:ext cx="328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Vector3</a:t>
            </a:r>
            <a:r>
              <a:rPr kumimoji="1" lang="ja-JP" altLang="en-US" sz="1200" dirty="0"/>
              <a:t>リスト、リスト　多角形頂点</a:t>
            </a:r>
            <a:endParaRPr kumimoji="1" lang="en-US" altLang="ja-JP" sz="1200" dirty="0"/>
          </a:p>
          <a:p>
            <a:r>
              <a:rPr lang="en-US" altLang="ja-JP" sz="1200" dirty="0"/>
              <a:t>Vector3</a:t>
            </a:r>
            <a:r>
              <a:rPr lang="ja-JP" altLang="en-US" sz="1200"/>
              <a:t>リスト　全頂点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87699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187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 海杜@沖縄高専</dc:creator>
  <cp:lastModifiedBy>吉田 海杜@沖縄高専</cp:lastModifiedBy>
  <cp:revision>2</cp:revision>
  <dcterms:created xsi:type="dcterms:W3CDTF">2023-04-10T07:19:00Z</dcterms:created>
  <dcterms:modified xsi:type="dcterms:W3CDTF">2023-04-11T04:41:17Z</dcterms:modified>
</cp:coreProperties>
</file>