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D005C-551B-4F54-B405-CC252A7D6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CEB457-8A34-4C1F-BC52-ECE846697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C9DA01-0F91-4EFD-A819-5D5DD66B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DD46-C4FE-4839-996E-110BE8B68C4B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FAC3E2-16FC-49CF-9BEF-538C9E08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DC933A-B263-4A03-92A6-A4876692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B75B-8E5A-4478-8D19-2DE8EB430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53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2AA90-2724-4B9C-8817-A18E2607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391CC3-DDF6-402F-A02B-C8547B098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971C59-0826-4031-9E68-85C89501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DD46-C4FE-4839-996E-110BE8B68C4B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E0D487-C9F3-4463-AB75-77D5C01E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C54E39-90B0-4425-81DB-4673C487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B75B-8E5A-4478-8D19-2DE8EB430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71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BE8068-2AF3-4C23-8119-2558162C8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64F859-7EC0-4DB1-BA55-7E6DCBD3E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BD540E-3553-4F65-8659-F863D930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DD46-C4FE-4839-996E-110BE8B68C4B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095C02-3BD4-4A1A-AC7D-FE41B819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28CE6C-266C-4027-B665-EE91DF7E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B75B-8E5A-4478-8D19-2DE8EB430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11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B082A-7892-4A11-AB5C-918845FB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48C37A-BDA6-4E46-8CE1-E346E7FA5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9DE8B5-43A2-4E18-A574-5A610BA6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DD46-C4FE-4839-996E-110BE8B68C4B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9DB136-CBE4-457C-A211-350A59D1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B90783-4038-44AC-B786-3E150200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B75B-8E5A-4478-8D19-2DE8EB430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69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C81A6-3CE9-4930-A049-CF4C6BF3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FB81C3-B513-4768-8AED-1CFDAB18C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7672A7-2637-4557-8832-842487FD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DD46-C4FE-4839-996E-110BE8B68C4B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8899D-1583-47B0-9FDC-8765F19E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3764D-3694-4CA8-8763-F3CF7268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B75B-8E5A-4478-8D19-2DE8EB430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88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94DB6-6357-4840-9AB0-79BD2368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E7B105-CA24-407A-B4C5-461AAD2CE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2F7F5E-66A8-419C-97CB-C19E8901E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CBB8B9-F0E1-45F2-BD90-BF604F0F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DD46-C4FE-4839-996E-110BE8B68C4B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BC0914-C1B8-4A8B-9AF9-57F607C0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BBA1C5-8BCF-47D2-9378-B061F3B9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B75B-8E5A-4478-8D19-2DE8EB430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84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909DB-957F-411A-89E0-9DB26DDF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8AFA26-4D21-4D06-AF0F-DF1DD7D1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533EE1-8FC0-46A6-8D75-8E65E3671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D0B93-C63A-4DB9-90B3-D2C6DBF83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A7C850-C96C-470D-AB57-21A22FF78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7C004F-A130-4D3D-B8E3-7A7ABD25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DD46-C4FE-4839-996E-110BE8B68C4B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82AA97-6598-41A5-BE30-09E4756A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F1D45F-027B-499D-9CE0-9B64747D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B75B-8E5A-4478-8D19-2DE8EB430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6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4106E-2A1D-4A0C-8AFF-3FEA631F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63B784-85AC-4477-B4E0-106A1230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DD46-C4FE-4839-996E-110BE8B68C4B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73C456-7A78-48A5-B8BD-A9CF97DA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CFD044-B401-4B44-BCF4-B80FA4A0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B75B-8E5A-4478-8D19-2DE8EB430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72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B4492B-E526-4F8D-9C05-D36A0A72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DD46-C4FE-4839-996E-110BE8B68C4B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4FCA8B9-42D7-4A02-9F45-6F2F055F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8EF56D-F949-435F-BD36-983795BF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B75B-8E5A-4478-8D19-2DE8EB430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22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97971-28FA-4346-9D11-E655AD0D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A82E5-C319-42C8-914E-B8C2EF20E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B45A6C-85BF-4925-9958-3460BE955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CCAB0F-54E1-4F7F-A27E-907AF662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DD46-C4FE-4839-996E-110BE8B68C4B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FDB011-8275-4109-8399-E1CEB541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EA5229-DE7F-475A-BDA0-CC285CC5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B75B-8E5A-4478-8D19-2DE8EB430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76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49F66-3E4A-40B9-AF55-B9633E7D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B9A5BE-3EF1-484A-A744-A2CE212C0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4054E4-99C5-4125-A062-F86E8C96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B8C7C4-F28B-42CA-813D-5CB4B103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DD46-C4FE-4839-996E-110BE8B68C4B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6D8EB0-A42D-4519-95B8-4BAAF05E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980FFC-B611-4B35-9CE1-7DB1CB96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B75B-8E5A-4478-8D19-2DE8EB430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69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47F5D-5BF0-4BF3-ABCC-0E89C618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5BFA14-55E5-427F-86FD-46FED3AA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81BD8F-2C30-43DB-AEDC-725A1B3BC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DD46-C4FE-4839-996E-110BE8B68C4B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D02049-D73D-477E-B372-78EE8BEF8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88E013-D259-4EC6-BB09-85E9D46ED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B75B-8E5A-4478-8D19-2DE8EB430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86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3CEBD8-F5F1-4068-8786-B5720264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212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248818-61C8-4A52-9EEE-94AE0C79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698"/>
            <a:ext cx="12192000" cy="642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11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8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069B54-A0B7-4271-88E9-E296F3149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7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1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E85D43-36DA-4F13-BB96-C2D6D388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63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0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267C28-4E45-4ABB-9106-66E51C4A0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01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4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02AF74-D7A4-4070-A733-7057FF56C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382"/>
            <a:ext cx="12192000" cy="256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1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0E01055-1F03-4E7F-8E5E-91F4B381E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45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4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0E94A5-AF48-426A-A849-E3DE93AD8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63"/>
            <a:ext cx="12192000" cy="628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6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34778D-D7CB-42ED-BE26-AD227D3A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86E558-473A-49AA-B85A-3C84ACAD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07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 Корязин</dc:creator>
  <cp:lastModifiedBy>Егор Корязин</cp:lastModifiedBy>
  <cp:revision>1</cp:revision>
  <dcterms:created xsi:type="dcterms:W3CDTF">2022-03-19T10:39:30Z</dcterms:created>
  <dcterms:modified xsi:type="dcterms:W3CDTF">2022-03-19T11:46:44Z</dcterms:modified>
</cp:coreProperties>
</file>