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45250"/>
            <a:ext cx="9396476" cy="558874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FFFF"/>
                </a:highlight>
              </a:rPr>
              <a:t>Belajar Mewarna</a:t>
            </a:r>
            <a:r>
              <a:rPr lang="en" dirty="0" err="1">
                <a:highlight>
                  <a:srgbClr val="FFFFFF"/>
                </a:highlight>
              </a:rPr>
              <a:t/>
            </a:r>
            <a:r>
              <a:rPr lang="en" dirty="0">
                <a:highlight>
                  <a:srgbClr val="FFFFFF"/>
                </a:highlight>
              </a:rPr>
              <a:t/>
            </a:r>
            <a:endParaRPr dirty="0">
              <a:highlight>
                <a:srgbClr val="FFFFFF"/>
              </a:highlight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siapa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437938" y="38000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attendee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Belajar Mewarna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Belajar Mewarna</dc:title>
  <cp:lastModifiedBy>TRIASTIKA, AYU (PGT)</cp:lastModifiedBy>
  <cp:revision>1</cp:revision>
  <dcterms:modified xsi:type="dcterms:W3CDTF">2021-03-21T15:15:41Z</dcterms:modified>
</cp:coreProperties>
</file>