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{name}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37760" y="380016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{role}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533520" y="1866960"/>
            <a:ext cx="801648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{eventTitle}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33520" y="2369160"/>
            <a:ext cx="801648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61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{name}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984400" y="645840"/>
            <a:ext cx="556596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{organizerName}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63040" y="2855160"/>
            <a:ext cx="801648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{role}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563040" y="3292560"/>
            <a:ext cx="801648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{eventDate}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574200" y="3835080"/>
            <a:ext cx="800568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{certificateNumber}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>
            <a:off x="0" y="108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47" name="CustomShape 9"/>
          <p:cNvSpPr/>
          <p:nvPr/>
        </p:nvSpPr>
        <p:spPr>
          <a:xfrm>
            <a:off x="0" y="240480"/>
            <a:ext cx="83199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{organizerName}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2194560" y="1655640"/>
            <a:ext cx="5988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{eventTitle}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2293560" y="2327040"/>
            <a:ext cx="58892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{name}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3474720" y="3112200"/>
            <a:ext cx="4708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{role}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5118480" y="4058280"/>
            <a:ext cx="3064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{certificateNumber}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2011680" y="4058280"/>
            <a:ext cx="3064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{eventDate}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5118480" y="1371600"/>
            <a:ext cx="3064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Manjari"/>
                <a:ea typeface="Arial"/>
              </a:rPr>
              <a:t>Event Title: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5120640" y="2111400"/>
            <a:ext cx="3064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Manjari"/>
                <a:ea typeface="Arial"/>
              </a:rPr>
              <a:t>Participant Name: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5118480" y="2855160"/>
            <a:ext cx="3064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Manjari"/>
                <a:ea typeface="Arial"/>
              </a:rPr>
              <a:t>Role: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1964880" y="3720240"/>
            <a:ext cx="3064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Manjari"/>
                <a:ea typeface="Arial"/>
              </a:rPr>
              <a:t>Event Date: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5760720" y="3749040"/>
            <a:ext cx="2422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Manjari"/>
                <a:ea typeface="Arial"/>
              </a:rPr>
              <a:t>Certificate Number: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LibreOffice/6.4.6.2$Linux_X86_64 LibreOffice_project/40$Build-2</Application>
  <Words>43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2021-03-23T22:55:41Z</dcterms:modified>
  <cp:revision>14</cp:revision>
  <dc:subject/>
  <dc:title>{eventTitle}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