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888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3880" y="276120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311760" y="744480"/>
            <a:ext cx="8519400" cy="9511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3880" y="276120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888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2" descr=""/>
          <p:cNvPicPr/>
          <p:nvPr/>
        </p:nvPicPr>
        <p:blipFill>
          <a:blip r:embed="rId1"/>
          <a:stretch/>
        </p:blipFill>
        <p:spPr>
          <a:xfrm>
            <a:off x="0" y="0"/>
            <a:ext cx="9142920" cy="5153040"/>
          </a:xfrm>
          <a:prstGeom prst="rect">
            <a:avLst/>
          </a:prstGeom>
          <a:ln>
            <a:noFill/>
          </a:ln>
        </p:spPr>
      </p:pic>
      <p:sp>
        <p:nvSpPr>
          <p:cNvPr id="39" name="CustomShape 1"/>
          <p:cNvSpPr/>
          <p:nvPr/>
        </p:nvSpPr>
        <p:spPr>
          <a:xfrm>
            <a:off x="311760" y="2834280"/>
            <a:ext cx="8519400" cy="79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ffffff"/>
                </a:solidFill>
                <a:latin typeface="Arial"/>
                <a:ea typeface="Arial"/>
              </a:rPr>
              <a:t>{name}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0" name="CustomShape 2"/>
          <p:cNvSpPr/>
          <p:nvPr/>
        </p:nvSpPr>
        <p:spPr>
          <a:xfrm>
            <a:off x="437760" y="3800160"/>
            <a:ext cx="8519400" cy="79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ffffff"/>
                </a:solidFill>
                <a:latin typeface="Arial"/>
                <a:ea typeface="Arial"/>
              </a:rPr>
              <a:t>{role}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1" name="CustomShape 3"/>
          <p:cNvSpPr/>
          <p:nvPr/>
        </p:nvSpPr>
        <p:spPr>
          <a:xfrm>
            <a:off x="533520" y="1866960"/>
            <a:ext cx="8016480" cy="61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Arial"/>
              </a:rPr>
              <a:t>{eventTitle}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2" name="CustomShape 4"/>
          <p:cNvSpPr/>
          <p:nvPr/>
        </p:nvSpPr>
        <p:spPr>
          <a:xfrm>
            <a:off x="533520" y="2369160"/>
            <a:ext cx="8016480" cy="55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rmAutofit fontScale="89000"/>
          </a:bodyPr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{name}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3" name="CustomShape 5"/>
          <p:cNvSpPr/>
          <p:nvPr/>
        </p:nvSpPr>
        <p:spPr>
          <a:xfrm>
            <a:off x="563040" y="2855160"/>
            <a:ext cx="8016480" cy="55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rmAutofit/>
          </a:bodyPr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As {role}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44" name="CustomShape 6"/>
          <p:cNvSpPr/>
          <p:nvPr/>
        </p:nvSpPr>
        <p:spPr>
          <a:xfrm>
            <a:off x="563040" y="3292560"/>
            <a:ext cx="8016480" cy="55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rmAutofit/>
          </a:bodyPr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{eventDate}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45" name="CustomShape 7"/>
          <p:cNvSpPr/>
          <p:nvPr/>
        </p:nvSpPr>
        <p:spPr>
          <a:xfrm>
            <a:off x="544320" y="3918600"/>
            <a:ext cx="8233200" cy="55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rmAutofit/>
          </a:bodyPr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{certificateNumber}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</TotalTime>
  <Application>LibreOffice/6.4.6.2$Linux_X86_64 LibreOffice_project/40$Build-2</Application>
  <Words>25</Words>
  <Paragraphs>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2021-03-23T22:51:01Z</dcterms:modified>
  <cp:revision>9</cp:revision>
  <dc:subject/>
  <dc:title>{eventTitle}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On-screen Show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