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5340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{name}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7760" y="380016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{role}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33520" y="1866960"/>
            <a:ext cx="8016840" cy="6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{eventTitle}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33520" y="2369160"/>
            <a:ext cx="801684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61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463040" y="645840"/>
            <a:ext cx="708768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{organizerName}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63040" y="2855160"/>
            <a:ext cx="801684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{role}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63040" y="3292560"/>
            <a:ext cx="801684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{eventDate}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44320" y="3918600"/>
            <a:ext cx="8233560" cy="5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{certificateNumber}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LibreOffice/6.4.6.2$Linux_X86_64 LibreOffice_project/40$Build-2</Application>
  <Words>25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2021-03-23T21:00:36Z</dcterms:modified>
  <cp:revision>8</cp:revision>
  <dc:subject/>
  <dc:title>{eventTitle}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