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8075" y="1902812"/>
            <a:ext cx="8520600" cy="5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lang="id" sz="3580"/>
              <a:t>{name}</a:t>
            </a:r>
            <a:endParaRPr sz="35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8075" y="574625"/>
            <a:ext cx="86160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000000"/>
                </a:solidFill>
              </a:rPr>
              <a:t>{eventTitle}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8075" y="2921200"/>
            <a:ext cx="8520600" cy="5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lang="id" sz="3580"/>
              <a:t>{role}</a:t>
            </a:r>
            <a:endParaRPr sz="358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644925" y="297325"/>
            <a:ext cx="21873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2300">
                <a:solidFill>
                  <a:srgbClr val="000000"/>
                </a:solidFill>
              </a:rPr>
              <a:t>{eventDate}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222525" y="3939600"/>
            <a:ext cx="8520600" cy="5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lang="id" sz="3580"/>
              <a:t>{certificateNumber}</a:t>
            </a:r>
            <a:endParaRPr sz="358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78350" y="3478800"/>
            <a:ext cx="21873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300"/>
              <a:t>Certificate Number:</a:t>
            </a:r>
            <a:endParaRPr sz="2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78350" y="2533200"/>
            <a:ext cx="2187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d" sz="1727"/>
              <a:t>Role</a:t>
            </a:r>
            <a:r>
              <a:rPr lang="id" sz="1727"/>
              <a:t>:</a:t>
            </a:r>
            <a:endParaRPr sz="172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