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f4c8657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f4c8657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b03a1db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b03a1db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af4c865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af4c865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b03a1db3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b03a1db3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b03a1db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b03a1db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b03a1db3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b03a1db3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b03a1db3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b03a1db3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9ffa46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9ffa46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b03a1db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b03a1db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b03a1db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b03a1db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302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Winder, Jose Nava, Sam Kohler, Tilak Raj Thanga Raj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220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Ideation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71900" y="17106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25" y="767700"/>
            <a:ext cx="7367346" cy="41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220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Ideation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7106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675" y="767701"/>
            <a:ext cx="7518001" cy="42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Shared goals: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 able to make a fully functioning product.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Meet the requirements set by the product description.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 valuable industry level skills that we can add to our current skill set.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Ensure that our design solves the problem given to us.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our product cost effective based on the budget.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Mission Statement: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design a product that is able to provide measurements related to its environment defined by the user.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Create a mobile weather monitoring station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Must measure at least two environmental conditions, (wind speed, humidity, temperature, etc.)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Broadcast data to the internet via WiFi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Produce a controlled response with an actuator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Panel </a:t>
            </a:r>
            <a:r>
              <a:rPr lang="en"/>
              <a:t>Protection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Installed next to the solar panel that when it detects conditions that cause storms that would produce strong winds or hail.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device will activate a motor that will unroll a stored protective covering over the solar panel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protect it from hail and other storm debris.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Retractable top that will cover the sensors and protect them from hail, debris, and strong winds.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lid will raise up and allow the sensors to detect the weather conditions every hour before the lid will lower again. </a:t>
            </a:r>
            <a:endParaRPr b="1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1176" r="0" t="0"/>
          <a:stretch/>
        </p:blipFill>
        <p:spPr>
          <a:xfrm>
            <a:off x="4623550" y="1767325"/>
            <a:ext cx="4315851" cy="31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Station Glider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 station glider is a type of unmanned aerial vehicle (UAV) that is specifically designed for collecting weather data.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Fly at high altitudes and over long distances, allowing them to gather information on temperature, humidity.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 remote or hard-to-reach areas.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valuable data for weather forecasting, climate research, and other applications. </a:t>
            </a:r>
            <a:endParaRPr b="1" sz="120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45850"/>
            <a:ext cx="4367399" cy="245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AC Unit Cover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Protective cover deployed to cover openings of a typical ac unit during a monsoon or storm.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during a storm to avoid anything else from entering/damaging  the AC system.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Reservoir fills with X amount of liquid or fills too quickly the cover will deploy in order to cover the vent opening.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senses wind speed that exceeds X amount will deploy the cover until it reaches acceptable levels</a:t>
            </a:r>
            <a:endParaRPr b="1"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24866" l="16507" r="45191" t="15026"/>
          <a:stretch/>
        </p:blipFill>
        <p:spPr>
          <a:xfrm>
            <a:off x="4642825" y="1931150"/>
            <a:ext cx="38481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needs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unexpected user needs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Need to be insect and animal proof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0" y="1919075"/>
            <a:ext cx="451345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710650"/>
            <a:ext cx="83487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770">
                <a:solidFill>
                  <a:srgbClr val="000000"/>
                </a:solidFill>
                <a:highlight>
                  <a:srgbClr val="FFFFFF"/>
                </a:highlight>
              </a:rPr>
              <a:t>Organization of your brainstorm session</a:t>
            </a:r>
            <a:endParaRPr b="1" sz="177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Set a clear agenda and goals for the session. This will help participants understand the purpose of the meeting and what is expected of them.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Brainstorming: Allow team members to share their ideas freely, without interruption or judgement. Encourage creative thinking and out-of-the-box solutions. Use sticky notes or a whiteboard to capture the ideas.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Developed an Voting strategy as an action plan to pick our top Ideas</a:t>
            </a:r>
            <a:r>
              <a:rPr b="1" lang="en" sz="1400">
                <a:solidFill>
                  <a:schemeClr val="dk2"/>
                </a:solidFill>
              </a:rPr>
              <a:t> </a:t>
            </a:r>
            <a:endParaRPr sz="1400">
              <a:solidFill>
                <a:schemeClr val="dk2"/>
              </a:solidFill>
              <a:highlight>
                <a:srgbClr val="44465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Ideation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7106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Mid Process </a:t>
            </a:r>
            <a:endParaRPr b="1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325" y="1741775"/>
            <a:ext cx="5841100" cy="326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