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70DB1C1-AF89-4518-8A55-E6E73B6D7A7C}"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E12E-C585-46A0-A095-17328609B6D4}"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DB1C1-AF89-4518-8A55-E6E73B6D7A7C}"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DB1C1-AF89-4518-8A55-E6E73B6D7A7C}"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DB1C1-AF89-4518-8A55-E6E73B6D7A7C}" type="datetimeFigureOut">
              <a:rPr lang="en-US" smtClean="0"/>
              <a:t>8/9/2017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70DB1C1-AF89-4518-8A55-E6E73B6D7A7C}" type="datetimeFigureOut">
              <a:rPr lang="en-US" smtClean="0"/>
              <a:t>8/9/2017</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5144E12E-C585-46A0-A095-17328609B6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0DB1C1-AF89-4518-8A55-E6E73B6D7A7C}"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0DB1C1-AF89-4518-8A55-E6E73B6D7A7C}" type="datetimeFigureOut">
              <a:rPr lang="en-US" smtClean="0"/>
              <a:t>8/9/2017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0DB1C1-AF89-4518-8A55-E6E73B6D7A7C}" type="datetimeFigureOut">
              <a:rPr lang="en-US" smtClean="0"/>
              <a:t>8/9/2017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DB1C1-AF89-4518-8A55-E6E73B6D7A7C}" type="datetimeFigureOut">
              <a:rPr lang="en-US" smtClean="0"/>
              <a:t>8/9/2017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44E12E-C585-46A0-A095-17328609B6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0DB1C1-AF89-4518-8A55-E6E73B6D7A7C}"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4E12E-C585-46A0-A095-17328609B6D4}"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70DB1C1-AF89-4518-8A55-E6E73B6D7A7C}" type="datetimeFigureOut">
              <a:rPr lang="en-US" smtClean="0"/>
              <a:t>8/9/2017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4E12E-C585-46A0-A095-17328609B6D4}"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70DB1C1-AF89-4518-8A55-E6E73B6D7A7C}" type="datetimeFigureOut">
              <a:rPr lang="en-US" smtClean="0"/>
              <a:t>8/9/2017</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144E12E-C585-46A0-A095-17328609B6D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IMPORTANCE OF LEADERSHIP</a:t>
            </a:r>
            <a:endParaRPr lang="en-US" sz="4400" dirty="0"/>
          </a:p>
        </p:txBody>
      </p:sp>
      <p:sp>
        <p:nvSpPr>
          <p:cNvPr id="3" name="Subtitle 2"/>
          <p:cNvSpPr>
            <a:spLocks noGrp="1"/>
          </p:cNvSpPr>
          <p:nvPr>
            <p:ph type="subTitle" idx="1"/>
          </p:nvPr>
        </p:nvSpPr>
        <p:spPr/>
        <p:txBody>
          <a:bodyPr>
            <a:normAutofit fontScale="92500" lnSpcReduction="10000"/>
          </a:bodyPr>
          <a:lstStyle/>
          <a:p>
            <a:endParaRPr lang="en-US" dirty="0" smtClean="0"/>
          </a:p>
          <a:p>
            <a:endParaRPr lang="en-US" dirty="0"/>
          </a:p>
          <a:p>
            <a:r>
              <a:rPr lang="en-US" dirty="0" smtClean="0"/>
              <a:t>			~</a:t>
            </a:r>
            <a:r>
              <a:rPr lang="en-US" dirty="0" err="1" smtClean="0"/>
              <a:t>Reniel</a:t>
            </a:r>
            <a:r>
              <a:rPr lang="en-US" dirty="0" smtClean="0"/>
              <a:t> Lao</a:t>
            </a:r>
            <a:endParaRPr lang="en-US" dirty="0"/>
          </a:p>
        </p:txBody>
      </p:sp>
    </p:spTree>
    <p:extLst>
      <p:ext uri="{BB962C8B-B14F-4D97-AF65-F5344CB8AC3E}">
        <p14:creationId xmlns:p14="http://schemas.microsoft.com/office/powerpoint/2010/main" val="110417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172200"/>
          </a:xfrm>
        </p:spPr>
        <p:txBody>
          <a:bodyPr>
            <a:normAutofit/>
          </a:bodyPr>
          <a:lstStyle/>
          <a:p>
            <a:pPr algn="just"/>
            <a:r>
              <a:rPr lang="en-US" sz="2800" dirty="0"/>
              <a:t>McCall and Lombardo (1983) researched both success and failure identified four primary traits by which leaders could succeed or 'derail': </a:t>
            </a:r>
            <a:endParaRPr lang="en-US" sz="2800" dirty="0" smtClean="0"/>
          </a:p>
          <a:p>
            <a:pPr algn="just"/>
            <a:r>
              <a:rPr lang="en-US" sz="2800" dirty="0" smtClean="0"/>
              <a:t>● </a:t>
            </a:r>
            <a:r>
              <a:rPr lang="en-US" sz="2800" b="1" u="sng" dirty="0"/>
              <a:t>Emotional stability and composure</a:t>
            </a:r>
            <a:r>
              <a:rPr lang="en-US" sz="2800" dirty="0"/>
              <a:t>: Calm, confident and predictable, particularly when under stress. </a:t>
            </a:r>
            <a:endParaRPr lang="en-US" sz="2800" dirty="0" smtClean="0"/>
          </a:p>
          <a:p>
            <a:pPr algn="just"/>
            <a:r>
              <a:rPr lang="en-US" sz="2800" dirty="0" smtClean="0"/>
              <a:t>● </a:t>
            </a:r>
            <a:r>
              <a:rPr lang="en-US" sz="2800" b="1" u="sng" dirty="0"/>
              <a:t>Admitting error</a:t>
            </a:r>
            <a:r>
              <a:rPr lang="en-US" sz="2800" dirty="0"/>
              <a:t>: Owning up to mistakes, rather than putting energy into covering up. </a:t>
            </a:r>
            <a:endParaRPr lang="en-US" sz="2800" dirty="0" smtClean="0"/>
          </a:p>
          <a:p>
            <a:pPr algn="just"/>
            <a:r>
              <a:rPr lang="en-US" sz="2800" dirty="0" smtClean="0"/>
              <a:t>● </a:t>
            </a:r>
            <a:r>
              <a:rPr lang="en-US" sz="2800" b="1" u="sng" dirty="0"/>
              <a:t>Good interpersonal skills</a:t>
            </a:r>
            <a:r>
              <a:rPr lang="en-US" sz="2800" dirty="0"/>
              <a:t>: Able to communicate and persuade others without resort to negative or coercive tactics. </a:t>
            </a:r>
            <a:endParaRPr lang="en-US" sz="2800" dirty="0" smtClean="0"/>
          </a:p>
          <a:p>
            <a:pPr algn="just"/>
            <a:r>
              <a:rPr lang="en-US" sz="2800" dirty="0" smtClean="0"/>
              <a:t>● </a:t>
            </a:r>
            <a:r>
              <a:rPr lang="en-US" sz="2800" b="1" u="sng" dirty="0"/>
              <a:t>Intellectual breadth</a:t>
            </a:r>
            <a:r>
              <a:rPr lang="en-US" sz="2800" dirty="0"/>
              <a:t>: Able to understand a wide range of areas, rather than having a narrow (and narrow-minded) area of expertise.</a:t>
            </a:r>
          </a:p>
        </p:txBody>
      </p:sp>
    </p:spTree>
    <p:extLst>
      <p:ext uri="{BB962C8B-B14F-4D97-AF65-F5344CB8AC3E}">
        <p14:creationId xmlns:p14="http://schemas.microsoft.com/office/powerpoint/2010/main" val="253207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t>Contingency Theory</a:t>
            </a:r>
          </a:p>
        </p:txBody>
      </p:sp>
      <p:sp>
        <p:nvSpPr>
          <p:cNvPr id="3" name="Content Placeholder 2"/>
          <p:cNvSpPr>
            <a:spLocks noGrp="1"/>
          </p:cNvSpPr>
          <p:nvPr>
            <p:ph idx="1"/>
          </p:nvPr>
        </p:nvSpPr>
        <p:spPr/>
        <p:txBody>
          <a:bodyPr>
            <a:normAutofit/>
          </a:bodyPr>
          <a:lstStyle/>
          <a:p>
            <a:pPr algn="just"/>
            <a:r>
              <a:rPr lang="en-US" sz="3600" dirty="0"/>
              <a:t>The leader's ability to lead is contingent upon various situational factors, including the leader's preferred style, the capabilities and </a:t>
            </a:r>
            <a:r>
              <a:rPr lang="en-US" sz="3600" dirty="0" err="1"/>
              <a:t>behaviours</a:t>
            </a:r>
            <a:r>
              <a:rPr lang="en-US" sz="3600" dirty="0"/>
              <a:t> of followers and also various other situational factors are the assumption of this theory.</a:t>
            </a:r>
          </a:p>
        </p:txBody>
      </p:sp>
    </p:spTree>
    <p:extLst>
      <p:ext uri="{BB962C8B-B14F-4D97-AF65-F5344CB8AC3E}">
        <p14:creationId xmlns:p14="http://schemas.microsoft.com/office/powerpoint/2010/main" val="137593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248400"/>
          </a:xfrm>
        </p:spPr>
        <p:txBody>
          <a:bodyPr>
            <a:noAutofit/>
          </a:bodyPr>
          <a:lstStyle/>
          <a:p>
            <a:pPr algn="just"/>
            <a:r>
              <a:rPr lang="en-US" sz="3600" dirty="0"/>
              <a:t>Contingency theories are a class of </a:t>
            </a:r>
            <a:r>
              <a:rPr lang="en-US" sz="3600" dirty="0" err="1"/>
              <a:t>behavioural</a:t>
            </a:r>
            <a:r>
              <a:rPr lang="en-US" sz="3600" dirty="0"/>
              <a:t> theory that contends that there is no one best way of </a:t>
            </a:r>
            <a:r>
              <a:rPr lang="en-US" sz="3600" dirty="0" smtClean="0"/>
              <a:t> leading </a:t>
            </a:r>
            <a:r>
              <a:rPr lang="en-US" sz="3600" dirty="0"/>
              <a:t>and that a leadership style that is effective in some situations may not be successful in others. </a:t>
            </a:r>
            <a:endParaRPr lang="en-US" sz="3600" dirty="0" smtClean="0"/>
          </a:p>
          <a:p>
            <a:pPr algn="just"/>
            <a:endParaRPr lang="en-US" sz="1400" dirty="0" smtClean="0"/>
          </a:p>
          <a:p>
            <a:pPr algn="just"/>
            <a:r>
              <a:rPr lang="en-US" sz="3600" dirty="0" smtClean="0"/>
              <a:t>An </a:t>
            </a:r>
            <a:r>
              <a:rPr lang="en-US" sz="3600" dirty="0"/>
              <a:t>effect of this is that leaders who are very effective at one place and time may become unsuccessful either when transplanted to another situation or when the factors around them change.</a:t>
            </a:r>
          </a:p>
        </p:txBody>
      </p:sp>
    </p:spTree>
    <p:extLst>
      <p:ext uri="{BB962C8B-B14F-4D97-AF65-F5344CB8AC3E}">
        <p14:creationId xmlns:p14="http://schemas.microsoft.com/office/powerpoint/2010/main" val="165226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324600"/>
          </a:xfrm>
        </p:spPr>
        <p:txBody>
          <a:bodyPr>
            <a:noAutofit/>
          </a:bodyPr>
          <a:lstStyle/>
          <a:p>
            <a:pPr algn="just"/>
            <a:r>
              <a:rPr lang="en-US" sz="4000" dirty="0"/>
              <a:t>According to </a:t>
            </a:r>
            <a:r>
              <a:rPr lang="en-US" sz="4000" b="1" dirty="0"/>
              <a:t>Peter </a:t>
            </a:r>
            <a:r>
              <a:rPr lang="en-US" sz="4000" b="1" dirty="0" err="1"/>
              <a:t>Drucker</a:t>
            </a:r>
            <a:r>
              <a:rPr lang="en-US" sz="4000" b="1" dirty="0"/>
              <a:t>, </a:t>
            </a:r>
            <a:r>
              <a:rPr lang="en-US" sz="4000" dirty="0"/>
              <a:t>“</a:t>
            </a:r>
            <a:r>
              <a:rPr lang="en-US" sz="4000" i="1" dirty="0"/>
              <a:t>an effective leader is one who can make ordinary men do extraordinary things, make common people do uncommon things. Leadership is a lifting of a man’s sights to a higher vision, the raising of man’s standard to a higher performance, the building of a man's personality beyond its normal limitations</a:t>
            </a:r>
            <a:r>
              <a:rPr lang="en-US" sz="4000" dirty="0" smtClean="0"/>
              <a:t>.”</a:t>
            </a:r>
            <a:endParaRPr lang="en-US" sz="4000" dirty="0"/>
          </a:p>
        </p:txBody>
      </p:sp>
    </p:spTree>
    <p:extLst>
      <p:ext uri="{BB962C8B-B14F-4D97-AF65-F5344CB8AC3E}">
        <p14:creationId xmlns:p14="http://schemas.microsoft.com/office/powerpoint/2010/main" val="249356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There are few common </a:t>
            </a:r>
            <a:r>
              <a:rPr lang="en-US" dirty="0" err="1" smtClean="0"/>
              <a:t>importances</a:t>
            </a:r>
            <a:r>
              <a:rPr lang="en-US" dirty="0" smtClean="0"/>
              <a:t>:</a:t>
            </a:r>
            <a:endParaRPr lang="en-US" b="0"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3200" b="1" dirty="0"/>
              <a:t>Motivating </a:t>
            </a:r>
            <a:r>
              <a:rPr lang="en-US" sz="3200" b="1" dirty="0" smtClean="0"/>
              <a:t>workers- </a:t>
            </a:r>
            <a:r>
              <a:rPr lang="en-US" sz="3200" dirty="0" smtClean="0"/>
              <a:t>A </a:t>
            </a:r>
            <a:r>
              <a:rPr lang="en-US" sz="3200" dirty="0"/>
              <a:t>good leader always motivate their followers for doing work hard and with perfection</a:t>
            </a:r>
            <a:r>
              <a:rPr lang="en-US" sz="3200" dirty="0" smtClean="0"/>
              <a:t>.</a:t>
            </a:r>
          </a:p>
          <a:p>
            <a:pPr algn="just"/>
            <a:endParaRPr lang="en-US" sz="3200" dirty="0" smtClean="0"/>
          </a:p>
          <a:p>
            <a:pPr algn="just"/>
            <a:r>
              <a:rPr lang="en-US" sz="3200" b="1" dirty="0"/>
              <a:t>Overcome the </a:t>
            </a:r>
            <a:r>
              <a:rPr lang="en-US" sz="3200" b="1" dirty="0" smtClean="0"/>
              <a:t>barriers</a:t>
            </a:r>
            <a:r>
              <a:rPr lang="en-US" sz="3200" dirty="0" smtClean="0"/>
              <a:t>- They </a:t>
            </a:r>
            <a:r>
              <a:rPr lang="en-US" sz="3200" dirty="0"/>
              <a:t>make the path of their workers’ easy. If any problem faced by workers’ it should be overcome with providing necessary resources to perform their task.</a:t>
            </a:r>
          </a:p>
        </p:txBody>
      </p:sp>
    </p:spTree>
    <p:extLst>
      <p:ext uri="{BB962C8B-B14F-4D97-AF65-F5344CB8AC3E}">
        <p14:creationId xmlns:p14="http://schemas.microsoft.com/office/powerpoint/2010/main" val="383298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3200" b="1" dirty="0"/>
              <a:t>Maintains </a:t>
            </a:r>
            <a:r>
              <a:rPr lang="en-US" sz="3200" b="1" dirty="0" smtClean="0"/>
              <a:t>integrity</a:t>
            </a:r>
            <a:r>
              <a:rPr lang="en-US" sz="3200" dirty="0" smtClean="0"/>
              <a:t>- Leader </a:t>
            </a:r>
            <a:r>
              <a:rPr lang="en-US" sz="3200" dirty="0"/>
              <a:t>should maintain institutional integrity and his organization's distinctive identity. They integrate the needs of the individual with those of the group so that the goals are easily reached</a:t>
            </a:r>
            <a:r>
              <a:rPr lang="en-US" sz="3200" dirty="0" smtClean="0"/>
              <a:t>.</a:t>
            </a:r>
          </a:p>
          <a:p>
            <a:pPr algn="just"/>
            <a:endParaRPr lang="en-US" sz="800" dirty="0" smtClean="0"/>
          </a:p>
          <a:p>
            <a:pPr algn="just"/>
            <a:r>
              <a:rPr lang="en-US" sz="3200" b="1" dirty="0"/>
              <a:t>Act as </a:t>
            </a:r>
            <a:r>
              <a:rPr lang="en-US" sz="3200" b="1" dirty="0" smtClean="0"/>
              <a:t>arbitrator</a:t>
            </a:r>
            <a:r>
              <a:rPr lang="en-US" sz="3200" dirty="0" smtClean="0"/>
              <a:t>- When </a:t>
            </a:r>
            <a:r>
              <a:rPr lang="en-US" sz="3200" dirty="0"/>
              <a:t>group experiences internal difference, whether based on emotional or intellectual clashes, a leader can often resolve the difference. He acts as an arbitrator to prevent serious group splintering</a:t>
            </a:r>
            <a:r>
              <a:rPr lang="en-US" sz="3200" dirty="0" smtClean="0"/>
              <a:t>.</a:t>
            </a:r>
            <a:endParaRPr lang="en-US" sz="3200" dirty="0"/>
          </a:p>
        </p:txBody>
      </p:sp>
    </p:spTree>
    <p:extLst>
      <p:ext uri="{BB962C8B-B14F-4D97-AF65-F5344CB8AC3E}">
        <p14:creationId xmlns:p14="http://schemas.microsoft.com/office/powerpoint/2010/main" val="350867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algn="just"/>
            <a:r>
              <a:rPr lang="en-US" sz="3200" b="1" dirty="0"/>
              <a:t>Parental </a:t>
            </a:r>
            <a:r>
              <a:rPr lang="en-US" sz="3200" b="1" dirty="0" smtClean="0"/>
              <a:t>approach</a:t>
            </a:r>
            <a:r>
              <a:rPr lang="en-US" sz="3200" dirty="0" smtClean="0"/>
              <a:t>- Leaders </a:t>
            </a:r>
            <a:r>
              <a:rPr lang="en-US" sz="3200" dirty="0"/>
              <a:t>show personal concern for the workers’. Providing an adequate reward structure to encourage performance of their followers. They delegate the authority where needed and inviting participation from the side of workers’ when possible.</a:t>
            </a:r>
          </a:p>
        </p:txBody>
      </p:sp>
    </p:spTree>
    <p:extLst>
      <p:ext uri="{BB962C8B-B14F-4D97-AF65-F5344CB8AC3E}">
        <p14:creationId xmlns:p14="http://schemas.microsoft.com/office/powerpoint/2010/main" val="132516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 y="2133600"/>
            <a:ext cx="4800600" cy="1600327"/>
          </a:xfrm>
        </p:spPr>
        <p:txBody>
          <a:bodyPr>
            <a:noAutofit/>
          </a:bodyPr>
          <a:lstStyle/>
          <a:p>
            <a:pPr algn="ctr"/>
            <a:r>
              <a:rPr lang="en-US" sz="5400" dirty="0" smtClean="0"/>
              <a:t>LEADERSHIP THEORIES</a:t>
            </a:r>
            <a:endParaRPr lang="en-US" sz="5400"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01394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normAutofit fontScale="90000"/>
          </a:bodyPr>
          <a:lstStyle/>
          <a:p>
            <a:r>
              <a:rPr lang="en-US" sz="5400" dirty="0"/>
              <a:t>Trait Theory</a:t>
            </a:r>
          </a:p>
        </p:txBody>
      </p:sp>
      <p:sp>
        <p:nvSpPr>
          <p:cNvPr id="3" name="Content Placeholder 2"/>
          <p:cNvSpPr>
            <a:spLocks noGrp="1"/>
          </p:cNvSpPr>
          <p:nvPr>
            <p:ph idx="1"/>
          </p:nvPr>
        </p:nvSpPr>
        <p:spPr>
          <a:xfrm>
            <a:off x="228600" y="1524000"/>
            <a:ext cx="8534400" cy="4876800"/>
          </a:xfrm>
        </p:spPr>
        <p:txBody>
          <a:bodyPr>
            <a:noAutofit/>
          </a:bodyPr>
          <a:lstStyle/>
          <a:p>
            <a:pPr algn="just"/>
            <a:r>
              <a:rPr lang="en-US" sz="3600" dirty="0"/>
              <a:t> This theory is based on the assumptions that people are born with inherited traits. There are some traits particularly suited to leadership and people who make good leaders have the right (or sufficient) combination of traits</a:t>
            </a:r>
            <a:r>
              <a:rPr lang="en-US" sz="3600" dirty="0" smtClean="0"/>
              <a:t>. </a:t>
            </a:r>
          </a:p>
        </p:txBody>
      </p:sp>
    </p:spTree>
    <p:extLst>
      <p:ext uri="{BB962C8B-B14F-4D97-AF65-F5344CB8AC3E}">
        <p14:creationId xmlns:p14="http://schemas.microsoft.com/office/powerpoint/2010/main" val="4192531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Autofit/>
          </a:bodyPr>
          <a:lstStyle/>
          <a:p>
            <a:pPr algn="just"/>
            <a:r>
              <a:rPr lang="en-US" sz="3600" dirty="0"/>
              <a:t>Early research on leadership was based on the psychological focus of the day, which was of people having inherited characteristics or traits. Attention was thus put on discovering these traits, often by studying successful leaders, but with the underlying assumption that if other people could also be found with these traits, then they, too, could also become great leaders.</a:t>
            </a:r>
          </a:p>
          <a:p>
            <a:pPr algn="just"/>
            <a:endParaRPr lang="en-US" sz="3600" dirty="0"/>
          </a:p>
        </p:txBody>
      </p:sp>
    </p:spTree>
    <p:extLst>
      <p:ext uri="{BB962C8B-B14F-4D97-AF65-F5344CB8AC3E}">
        <p14:creationId xmlns:p14="http://schemas.microsoft.com/office/powerpoint/2010/main" val="3584177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763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56668"/>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83</TotalTime>
  <Words>552</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Thatch</vt:lpstr>
      <vt:lpstr>IMPORTANCE OF LEADERSHIP</vt:lpstr>
      <vt:lpstr>PowerPoint Presentation</vt:lpstr>
      <vt:lpstr>There are few common importances:</vt:lpstr>
      <vt:lpstr>PowerPoint Presentation</vt:lpstr>
      <vt:lpstr>PowerPoint Presentation</vt:lpstr>
      <vt:lpstr>LEADERSHIP THEORIES</vt:lpstr>
      <vt:lpstr>Trait Theory</vt:lpstr>
      <vt:lpstr>PowerPoint Presentation</vt:lpstr>
      <vt:lpstr>PowerPoint Presentation</vt:lpstr>
      <vt:lpstr>PowerPoint Presentation</vt:lpstr>
      <vt:lpstr>Contingency Theory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LEADERSHIP</dc:title>
  <dc:creator>Reniel Lao</dc:creator>
  <cp:lastModifiedBy>Reniel Lao</cp:lastModifiedBy>
  <cp:revision>8</cp:revision>
  <dcterms:created xsi:type="dcterms:W3CDTF">2017-08-09T15:14:37Z</dcterms:created>
  <dcterms:modified xsi:type="dcterms:W3CDTF">2017-08-09T16:38:03Z</dcterms:modified>
</cp:coreProperties>
</file>