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7.png" Type="http://schemas.openxmlformats.org/officeDocument/2006/relationships/image"/><Relationship Id="rId4" Target="../media/image68.png" Type="http://schemas.openxmlformats.org/officeDocument/2006/relationships/image"/><Relationship Id="rId5" Target="../media/image3.png" Type="http://schemas.openxmlformats.org/officeDocument/2006/relationships/image"/><Relationship Id="rId6" Target="../media/image6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6.png" Type="http://schemas.openxmlformats.org/officeDocument/2006/relationships/image"/><Relationship Id="rId11" Target="../media/image77.png" Type="http://schemas.openxmlformats.org/officeDocument/2006/relationships/image"/><Relationship Id="rId12" Target="../media/image78.png" Type="http://schemas.openxmlformats.org/officeDocument/2006/relationships/image"/><Relationship Id="rId13" Target="../media/image79.png" Type="http://schemas.openxmlformats.org/officeDocument/2006/relationships/image"/><Relationship Id="rId14" Target="../media/image80.png" Type="http://schemas.openxmlformats.org/officeDocument/2006/relationships/image"/><Relationship Id="rId2" Target="../media/image1.png" Type="http://schemas.openxmlformats.org/officeDocument/2006/relationships/image"/><Relationship Id="rId3" Target="../media/image70.png" Type="http://schemas.openxmlformats.org/officeDocument/2006/relationships/image"/><Relationship Id="rId4" Target="../media/image71.png" Type="http://schemas.openxmlformats.org/officeDocument/2006/relationships/image"/><Relationship Id="rId5" Target="../media/image72.png" Type="http://schemas.openxmlformats.org/officeDocument/2006/relationships/image"/><Relationship Id="rId6" Target="../media/image73.png" Type="http://schemas.openxmlformats.org/officeDocument/2006/relationships/image"/><Relationship Id="rId7" Target="../media/image74.png" Type="http://schemas.openxmlformats.org/officeDocument/2006/relationships/image"/><Relationship Id="rId8" Target="../media/image75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1.png" Type="http://schemas.openxmlformats.org/officeDocument/2006/relationships/image"/><Relationship Id="rId4" Target="../media/image3.png" Type="http://schemas.openxmlformats.org/officeDocument/2006/relationships/image"/><Relationship Id="rId5" Target="../media/image82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16" Target="../media/image5.png" Type="http://schemas.openxmlformats.org/officeDocument/2006/relationships/image"/><Relationship Id="rId17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png" Type="http://schemas.openxmlformats.org/officeDocument/2006/relationships/image"/><Relationship Id="rId13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12" Target="../media/image42.png" Type="http://schemas.openxmlformats.org/officeDocument/2006/relationships/image"/><Relationship Id="rId13" Target="../media/image43.png" Type="http://schemas.openxmlformats.org/officeDocument/2006/relationships/image"/><Relationship Id="rId14" Target="../media/image20.png" Type="http://schemas.openxmlformats.org/officeDocument/2006/relationships/image"/><Relationship Id="rId15" Target="../media/image5.png" Type="http://schemas.openxmlformats.org/officeDocument/2006/relationships/image"/><Relationship Id="rId2" Target="../media/image1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51.pn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Relationship Id="rId6" Target="../media/image53.png" Type="http://schemas.openxmlformats.org/officeDocument/2006/relationships/image"/><Relationship Id="rId7" Target="../media/image54.png" Type="http://schemas.openxmlformats.org/officeDocument/2006/relationships/image"/><Relationship Id="rId8" Target="../media/image55.png" Type="http://schemas.openxmlformats.org/officeDocument/2006/relationships/image"/><Relationship Id="rId9" Target="../media/image5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Relationship Id="rId6" Target="../media/image57.png" Type="http://schemas.openxmlformats.org/officeDocument/2006/relationships/image"/><Relationship Id="rId7" Target="../media/image58.png" Type="http://schemas.openxmlformats.org/officeDocument/2006/relationships/image"/><Relationship Id="rId8" Target="../media/image59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Relationship Id="rId6" Target="../media/image62.png" Type="http://schemas.openxmlformats.org/officeDocument/2006/relationships/image"/><Relationship Id="rId7" Target="../media/image63.png" Type="http://schemas.openxmlformats.org/officeDocument/2006/relationships/image"/><Relationship Id="rId8" Target="../media/image64.png" Type="http://schemas.openxmlformats.org/officeDocument/2006/relationships/image"/><Relationship Id="rId9" Target="../media/image6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04900" y="2946400"/>
            <a:ext cx="9017000" cy="375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8077200"/>
            <a:ext cx="152527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363200" y="965200"/>
            <a:ext cx="9194800" cy="444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62100" y="8394700"/>
            <a:ext cx="20574000" cy="60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05000" y="8356600"/>
            <a:ext cx="32512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0" y="965200"/>
            <a:ext cx="58293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31623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46200" y="8077200"/>
            <a:ext cx="15252700" cy="110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848600" y="8077200"/>
            <a:ext cx="1778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11300" y="4737100"/>
            <a:ext cx="4622800" cy="4140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67500" y="4737100"/>
            <a:ext cx="4622800" cy="414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836400" y="4737100"/>
            <a:ext cx="4622800" cy="4140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33600" y="4584700"/>
            <a:ext cx="3429000" cy="1371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480300" y="4787900"/>
            <a:ext cx="3213100" cy="965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141200" y="4584700"/>
            <a:ext cx="3644900" cy="1371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11430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343900" y="3848100"/>
            <a:ext cx="1181100" cy="88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976600" y="952500"/>
            <a:ext cx="774700" cy="469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11300" y="2374900"/>
            <a:ext cx="14947900" cy="1346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762000" y="2540000"/>
            <a:ext cx="15405100" cy="1130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743700" y="6032500"/>
            <a:ext cx="4559300" cy="2286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214100" y="6362700"/>
            <a:ext cx="5626100" cy="1549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841500" y="5994400"/>
            <a:ext cx="3987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213100" y="3848100"/>
            <a:ext cx="10363200" cy="2209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8077200"/>
            <a:ext cx="152527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24000" y="8394700"/>
            <a:ext cx="20650200" cy="60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05000" y="8356600"/>
            <a:ext cx="32512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6591300"/>
            <a:ext cx="7264400" cy="990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5130800"/>
            <a:ext cx="7264400" cy="990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3670300"/>
            <a:ext cx="7264400" cy="990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2197100"/>
            <a:ext cx="7264400" cy="990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8051800"/>
            <a:ext cx="7264400" cy="990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715500" y="2057400"/>
            <a:ext cx="1117600" cy="1397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15500" y="3530600"/>
            <a:ext cx="1181100" cy="1397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715500" y="4978400"/>
            <a:ext cx="1193800" cy="1397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15500" y="6451600"/>
            <a:ext cx="1206500" cy="1397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715500" y="7912100"/>
            <a:ext cx="1193800" cy="1397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515600" y="2336800"/>
            <a:ext cx="1460500" cy="787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528300" y="3911600"/>
            <a:ext cx="2463800" cy="1016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528300" y="5359400"/>
            <a:ext cx="2019300" cy="1016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477500" y="6743700"/>
            <a:ext cx="1092200" cy="762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515600" y="8216900"/>
            <a:ext cx="1320800" cy="749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66800" y="1676400"/>
            <a:ext cx="4546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16900" y="1943100"/>
            <a:ext cx="83947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24800" y="1739900"/>
            <a:ext cx="1714500" cy="1397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63100" y="2247900"/>
            <a:ext cx="3670300" cy="711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382000" y="3098800"/>
            <a:ext cx="8293100" cy="2235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58900" y="5892800"/>
            <a:ext cx="8394700" cy="109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79500" y="5689600"/>
            <a:ext cx="1778000" cy="1397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717800" y="6197600"/>
            <a:ext cx="2235200" cy="711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36700" y="7670800"/>
            <a:ext cx="7645400" cy="13462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58900" y="1587500"/>
            <a:ext cx="5334000" cy="35560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452100" y="5664200"/>
            <a:ext cx="61722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67500" y="2209800"/>
            <a:ext cx="4673600" cy="509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11300" y="2209800"/>
            <a:ext cx="4673600" cy="509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23700" y="2209800"/>
            <a:ext cx="4673600" cy="509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014200" y="2146300"/>
            <a:ext cx="3962400" cy="1130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858000" y="2146300"/>
            <a:ext cx="3911600" cy="1193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74800" y="2146300"/>
            <a:ext cx="4051300" cy="1130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95500" y="3810000"/>
            <a:ext cx="3898900" cy="2590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061200" y="4229100"/>
            <a:ext cx="3949700" cy="1790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192000" y="4419600"/>
            <a:ext cx="3962400" cy="1371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11300" y="7810500"/>
            <a:ext cx="149860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3898900" y="8039100"/>
            <a:ext cx="20218400" cy="622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61600" y="2324100"/>
            <a:ext cx="6159500" cy="6718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04900" y="2400300"/>
            <a:ext cx="3225800" cy="617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838700" y="2400300"/>
            <a:ext cx="31623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264900" y="2298700"/>
            <a:ext cx="4546600" cy="1460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91800" y="4813300"/>
            <a:ext cx="54610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896600" y="2057400"/>
            <a:ext cx="6159500" cy="6718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20800" y="2324100"/>
            <a:ext cx="3187700" cy="617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054600" y="2324100"/>
            <a:ext cx="31115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798300" y="1841500"/>
            <a:ext cx="4622800" cy="1701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353800" y="5156200"/>
            <a:ext cx="53594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896600" y="2324100"/>
            <a:ext cx="6159500" cy="6718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" y="1727200"/>
            <a:ext cx="3797300" cy="73406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53000" y="1143000"/>
            <a:ext cx="4406900" cy="8496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68100" y="2298700"/>
            <a:ext cx="4927600" cy="1460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303000" y="4813300"/>
            <a:ext cx="5346700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252200" y="2057400"/>
            <a:ext cx="6159500" cy="6718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9600" y="2057400"/>
            <a:ext cx="3200400" cy="617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10000" y="2082800"/>
            <a:ext cx="3187700" cy="6172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972300" y="1257300"/>
            <a:ext cx="4051300" cy="7848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17300" y="1714500"/>
            <a:ext cx="5295900" cy="1993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684000" y="4851400"/>
            <a:ext cx="53467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252200" y="2057400"/>
            <a:ext cx="6159500" cy="6718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58800" y="2235200"/>
            <a:ext cx="3187700" cy="617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352800" y="1143000"/>
            <a:ext cx="4292600" cy="8343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315200" y="1562100"/>
            <a:ext cx="3708400" cy="7150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141200" y="1803400"/>
            <a:ext cx="4622800" cy="1866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658600" y="4546600"/>
            <a:ext cx="5346700" cy="267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