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7.png" Type="http://schemas.openxmlformats.org/officeDocument/2006/relationships/image"/><Relationship Id="rId4" Target="../media/image68.png" Type="http://schemas.openxmlformats.org/officeDocument/2006/relationships/image"/><Relationship Id="rId5" Target="../media/image3.png" Type="http://schemas.openxmlformats.org/officeDocument/2006/relationships/image"/><Relationship Id="rId6" Target="../media/image6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png" Type="http://schemas.openxmlformats.org/officeDocument/2006/relationships/image"/><Relationship Id="rId11" Target="../media/image77.png" Type="http://schemas.openxmlformats.org/officeDocument/2006/relationships/image"/><Relationship Id="rId12" Target="../media/image78.png" Type="http://schemas.openxmlformats.org/officeDocument/2006/relationships/image"/><Relationship Id="rId13" Target="../media/image79.png" Type="http://schemas.openxmlformats.org/officeDocument/2006/relationships/image"/><Relationship Id="rId14" Target="../media/image80.png" Type="http://schemas.openxmlformats.org/officeDocument/2006/relationships/image"/><Relationship Id="rId2" Target="../media/image1.png" Type="http://schemas.openxmlformats.org/officeDocument/2006/relationships/image"/><Relationship Id="rId3" Target="../media/image70.png" Type="http://schemas.openxmlformats.org/officeDocument/2006/relationships/image"/><Relationship Id="rId4" Target="../media/image71.png" Type="http://schemas.openxmlformats.org/officeDocument/2006/relationships/image"/><Relationship Id="rId5" Target="../media/image72.png" Type="http://schemas.openxmlformats.org/officeDocument/2006/relationships/image"/><Relationship Id="rId6" Target="../media/image73.png" Type="http://schemas.openxmlformats.org/officeDocument/2006/relationships/image"/><Relationship Id="rId7" Target="../media/image74.png" Type="http://schemas.openxmlformats.org/officeDocument/2006/relationships/image"/><Relationship Id="rId8" Target="../media/image75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1.png" Type="http://schemas.openxmlformats.org/officeDocument/2006/relationships/image"/><Relationship Id="rId4" Target="../media/image3.png" Type="http://schemas.openxmlformats.org/officeDocument/2006/relationships/image"/><Relationship Id="rId5" Target="../media/image82.png" Type="http://schemas.openxmlformats.org/officeDocument/2006/relationships/image"/><Relationship Id="rId6" Target="../media/image8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5.png" Type="http://schemas.openxmlformats.org/officeDocument/2006/relationships/image"/><Relationship Id="rId17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20.png" Type="http://schemas.openxmlformats.org/officeDocument/2006/relationships/image"/><Relationship Id="rId15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Relationship Id="rId8" Target="../media/image59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04900" y="2946400"/>
            <a:ext cx="7150100" cy="375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8077200"/>
            <a:ext cx="152527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63200" y="965200"/>
            <a:ext cx="9194800" cy="444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62100" y="8394700"/>
            <a:ext cx="20574000" cy="60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05000" y="8356600"/>
            <a:ext cx="39116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0" y="965200"/>
            <a:ext cx="58293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31623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8077200"/>
            <a:ext cx="152527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861300" y="8153400"/>
            <a:ext cx="2286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11300" y="4737100"/>
            <a:ext cx="4622800" cy="4140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67500" y="4737100"/>
            <a:ext cx="4622800" cy="414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36400" y="4737100"/>
            <a:ext cx="4622800" cy="4140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52600" y="4800600"/>
            <a:ext cx="38100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69100" y="4800600"/>
            <a:ext cx="38608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77700" y="4800600"/>
            <a:ext cx="3708400" cy="965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11430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343900" y="3848100"/>
            <a:ext cx="1181100" cy="88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976600" y="952500"/>
            <a:ext cx="774700" cy="469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11300" y="2374900"/>
            <a:ext cx="14947900" cy="1346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104900" y="2552700"/>
            <a:ext cx="15608300" cy="1143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819900" y="6210300"/>
            <a:ext cx="4508500" cy="1930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566400" y="6362700"/>
            <a:ext cx="6261100" cy="1549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943100" y="6172200"/>
            <a:ext cx="39116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13100" y="3848100"/>
            <a:ext cx="10363200" cy="2209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8077200"/>
            <a:ext cx="152527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24000" y="8394700"/>
            <a:ext cx="206502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05000" y="8356600"/>
            <a:ext cx="33909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6591300"/>
            <a:ext cx="7264400" cy="990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5130800"/>
            <a:ext cx="7264400" cy="990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3670300"/>
            <a:ext cx="7264400" cy="990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2197100"/>
            <a:ext cx="7264400" cy="990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8051800"/>
            <a:ext cx="7264400" cy="990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15500" y="2057400"/>
            <a:ext cx="1117600" cy="1397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15500" y="3530600"/>
            <a:ext cx="1181100" cy="1397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15500" y="4978400"/>
            <a:ext cx="11938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15500" y="6451600"/>
            <a:ext cx="12065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715500" y="7912100"/>
            <a:ext cx="1193800" cy="1397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15600" y="2362200"/>
            <a:ext cx="1041400" cy="749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528300" y="3911600"/>
            <a:ext cx="18034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515600" y="5334000"/>
            <a:ext cx="1092200" cy="685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77500" y="6807200"/>
            <a:ext cx="13970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528300" y="8293100"/>
            <a:ext cx="787400" cy="1016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04900" y="1739900"/>
            <a:ext cx="25654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16900" y="1943100"/>
            <a:ext cx="83947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24800" y="1739900"/>
            <a:ext cx="1714500" cy="139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63100" y="2247900"/>
            <a:ext cx="2006600" cy="72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82000" y="3581400"/>
            <a:ext cx="6870700" cy="127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58900" y="5892800"/>
            <a:ext cx="8394700" cy="109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9500" y="5689600"/>
            <a:ext cx="17780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17800" y="6197600"/>
            <a:ext cx="1663700" cy="711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36700" y="7721600"/>
            <a:ext cx="6527800" cy="1193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58900" y="1587500"/>
            <a:ext cx="5334000" cy="3556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52100" y="5664200"/>
            <a:ext cx="61722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67500" y="2209800"/>
            <a:ext cx="4673600" cy="509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11300" y="2209800"/>
            <a:ext cx="4673600" cy="509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23700" y="2209800"/>
            <a:ext cx="4673600" cy="509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14200" y="2146300"/>
            <a:ext cx="3962400" cy="1130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58000" y="2146300"/>
            <a:ext cx="3911600" cy="1193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74800" y="2146300"/>
            <a:ext cx="4051300" cy="113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05000" y="4216400"/>
            <a:ext cx="3937000" cy="179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35800" y="4432300"/>
            <a:ext cx="3975100" cy="1384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179300" y="4419600"/>
            <a:ext cx="3975100" cy="138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11300" y="7810500"/>
            <a:ext cx="14986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4191000" y="8039100"/>
            <a:ext cx="20535900" cy="622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61600" y="23241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04900" y="2400300"/>
            <a:ext cx="32258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38700" y="2400300"/>
            <a:ext cx="31623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77600" y="2222500"/>
            <a:ext cx="4381500" cy="157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06100" y="5422900"/>
            <a:ext cx="53086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34700" y="20574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0800" y="2324100"/>
            <a:ext cx="31877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54600" y="2324100"/>
            <a:ext cx="31115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50700" y="1943100"/>
            <a:ext cx="4457700" cy="157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80800" y="5156200"/>
            <a:ext cx="52070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896600" y="23241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1727200"/>
            <a:ext cx="3797300" cy="7340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53000" y="1143000"/>
            <a:ext cx="4406900" cy="8496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47500" y="2298700"/>
            <a:ext cx="4635500" cy="146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4813300"/>
            <a:ext cx="51435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52200" y="20574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9600" y="2057400"/>
            <a:ext cx="32004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0" y="2082800"/>
            <a:ext cx="3187700" cy="6172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972300" y="1257300"/>
            <a:ext cx="4051300" cy="784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93500" y="2032000"/>
            <a:ext cx="5270500" cy="1460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11000" y="4851400"/>
            <a:ext cx="51943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393700"/>
            <a:ext cx="17627600" cy="951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965200"/>
            <a:ext cx="8851900" cy="444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977900"/>
            <a:ext cx="7747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52200" y="2057400"/>
            <a:ext cx="6159500" cy="6718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58800" y="2235200"/>
            <a:ext cx="3187700" cy="617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52800" y="1143000"/>
            <a:ext cx="4292600" cy="8343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15200" y="1562100"/>
            <a:ext cx="3708400" cy="7150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280900" y="1955800"/>
            <a:ext cx="4381500" cy="157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23700" y="4851400"/>
            <a:ext cx="5194300" cy="205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