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FD68F-C029-4419-99B4-E63DBA0579D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BB50-DE1F-4B1B-8E93-BC94FC7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BB50-DE1F-4B1B-8E93-BC94FC7F9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BE57-C668-4FCB-AF57-77703536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E1DB6-3DEF-47A6-8413-F8637CB8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D7DC-061F-43EB-9AF5-0EA9590F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60AA-67B4-4CBF-8999-52C021A5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B1CE-10D5-485F-B988-9A371D2F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520E-906F-49E2-B46C-F7E02A05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4C92F-C481-4667-806E-FF6B8B9A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44C8-DF27-4275-AEFE-AE232C8A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D0B2-C5EF-47EC-98B5-0241A036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958D-1128-4443-9BA7-9B5ABBCE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288D9-D4FA-475F-BFC0-2C40B9231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00AD-AD0B-400A-8486-D74F675EC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F70E-167F-41C7-A99A-701C57AA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E880-B392-4E45-9774-17211E5A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48F4-F3FC-4637-8F79-A9D2CC4B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4617-6E53-4074-A5E0-9B12D65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8B13-7446-4E44-9911-6DCDC8ED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252C-1309-47C4-AA24-E1DD9968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B1B7-4D08-4774-9A63-E8CB72C9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914F-C5B9-424E-BCAA-83FF301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8961-515C-42ED-8399-BC76372D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A153-9F40-468E-AC85-9CE7958C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AECE-A213-4441-A612-E297EC05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7AA83-C97A-45F8-8269-7CA035A4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C6BD-3CA2-42DC-AED6-10275C0F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F99-6E9C-432C-B98D-5B6C51F4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5B11-B7F7-434D-9174-A12447701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7D00-08D6-4629-8C73-BEDF5EF7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8FA0-8FDF-4AD0-AC41-C93DD659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0D84-930E-4076-A2A1-13EE61C2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4937-C313-41B2-A209-38C0900A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C7FB-303B-46BC-A48A-996A4434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27E7-FD80-4DB8-85C5-A4009AA8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BAA71-4B77-43FA-ADBC-2CAB0D27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AB83E-BC53-41B8-8FCF-2318C6AE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4B411-84B8-41A7-9A3B-B5E28012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23D83-23DD-4CA2-8E5D-3BA7B700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A5D7F-1B19-4F48-9C59-EB1BC27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9FA-5008-4537-8C94-F4A0A2E6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DF8D-20BC-471E-814D-CEE5A777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21F9-8B21-45F0-888D-40C1458E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EE96-22F3-4160-9E4D-D897A452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E1CC2-7967-49D3-AAA9-014197CC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EE3F2-89FC-4C25-A934-7A2AFD55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8E3B1-0632-447B-8D60-05065EE0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59E4-C5BD-4AA7-8B39-AF9584B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762B-A606-4523-BE2E-D25F7037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E74-0B64-4463-85A9-B036CB29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461D-5286-4A8D-B849-BDE7EE49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3576-6E29-440D-9E5F-2F12728F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EF571-CD6B-4245-ABEF-D346348D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42577-AACC-4665-BE89-D3C41464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F920-87ED-41D5-98F7-E255DA64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D9542-2641-4FE1-83D0-6FF53BA28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2934-2F81-4B18-945C-306FB950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D7116-D7D6-4DAF-8AFC-695F1AF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30DD-7725-413D-9D2E-15F6B10D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A7099-1AEF-4FD8-8AB1-21D4F943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4429-6170-4E29-8A4C-C9A531B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50B9-5CE0-4975-A411-C3D0CBD4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19B6-B5B0-4CF6-9ABD-11B9A451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E71D-B828-4676-B132-BECEC98B26C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80E0-3C8B-4275-8568-65976F4A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E1AD-F77C-4FC3-9B38-6BA03D179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C95B-794C-48E3-9DDB-1D218864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9089C-A187-45E2-8648-83CA4D5D3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" y="1715462"/>
            <a:ext cx="12039415" cy="340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9562-2DBC-4819-9BC7-0FCBCC7505CC}"/>
              </a:ext>
            </a:extLst>
          </p:cNvPr>
          <p:cNvSpPr txBox="1"/>
          <p:nvPr/>
        </p:nvSpPr>
        <p:spPr>
          <a:xfrm>
            <a:off x="3216925" y="2478795"/>
            <a:ext cx="2049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createBiomass</a:t>
            </a:r>
          </a:p>
          <a:p>
            <a:r>
              <a:rPr lang="en-US" sz="1100" dirty="0"/>
              <a:t>createFarmer</a:t>
            </a:r>
          </a:p>
          <a:p>
            <a:endParaRPr lang="en-US" sz="1100" dirty="0"/>
          </a:p>
          <a:p>
            <a:r>
              <a:rPr lang="en-US" sz="1100" dirty="0"/>
              <a:t>queryBiomass</a:t>
            </a:r>
          </a:p>
          <a:p>
            <a:r>
              <a:rPr lang="en-US" sz="1100" dirty="0"/>
              <a:t>queryFarmer</a:t>
            </a:r>
          </a:p>
          <a:p>
            <a:endParaRPr lang="en-US" sz="1100" dirty="0"/>
          </a:p>
          <a:p>
            <a:r>
              <a:rPr lang="en-US" sz="1100" dirty="0"/>
              <a:t>queryBiomassProperties</a:t>
            </a:r>
          </a:p>
          <a:p>
            <a:r>
              <a:rPr lang="en-US" sz="1100" dirty="0"/>
              <a:t>queryFarmerProperties</a:t>
            </a:r>
          </a:p>
          <a:p>
            <a:endParaRPr lang="en-US" sz="1100" dirty="0"/>
          </a:p>
          <a:p>
            <a:r>
              <a:rPr lang="en-US" sz="1100" dirty="0"/>
              <a:t>updateBiomassProperties</a:t>
            </a:r>
          </a:p>
          <a:p>
            <a:r>
              <a:rPr lang="en-US" sz="1100" dirty="0"/>
              <a:t>updateFarmerProperties</a:t>
            </a:r>
          </a:p>
          <a:p>
            <a:r>
              <a:rPr lang="en-US" sz="1100" dirty="0"/>
              <a:t>transferBiomass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42B7-EFEA-4896-8A8A-54A229FA420F}"/>
              </a:ext>
            </a:extLst>
          </p:cNvPr>
          <p:cNvSpPr txBox="1"/>
          <p:nvPr/>
        </p:nvSpPr>
        <p:spPr>
          <a:xfrm>
            <a:off x="8215258" y="2294129"/>
            <a:ext cx="38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Species; Carbon Saved; Revenue Made</a:t>
            </a:r>
          </a:p>
        </p:txBody>
      </p:sp>
    </p:spTree>
    <p:extLst>
      <p:ext uri="{BB962C8B-B14F-4D97-AF65-F5344CB8AC3E}">
        <p14:creationId xmlns:p14="http://schemas.microsoft.com/office/powerpoint/2010/main" val="124591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17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gichangA</dc:creator>
  <cp:lastModifiedBy>Moses gichangA</cp:lastModifiedBy>
  <cp:revision>5</cp:revision>
  <dcterms:created xsi:type="dcterms:W3CDTF">2023-03-27T05:16:47Z</dcterms:created>
  <dcterms:modified xsi:type="dcterms:W3CDTF">2023-05-05T06:55:16Z</dcterms:modified>
</cp:coreProperties>
</file>