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64" r:id="rId5"/>
    <p:sldId id="263" r:id="rId6"/>
    <p:sldId id="262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4710"/>
  </p:normalViewPr>
  <p:slideViewPr>
    <p:cSldViewPr snapToGrid="0" snapToObjects="1"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2A23-066B-45FB-A8F1-071D7084F09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F590-F275-42AD-B0FB-457879261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5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11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F39A7A-DA67-5047-AA03-875FBC80260B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8397662-D04D-1E47-B838-317557611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ips-scanner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-swam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37.48.187.33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MISP-Malware Information Sharing Project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Sarah Noles, Brian Mellon, Greg Hoff, and Carl Deicke</a:t>
            </a:r>
          </a:p>
        </p:txBody>
      </p:sp>
    </p:spTree>
    <p:extLst>
      <p:ext uri="{BB962C8B-B14F-4D97-AF65-F5344CB8AC3E}">
        <p14:creationId xmlns:p14="http://schemas.microsoft.com/office/powerpoint/2010/main" val="3121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C0E-662F-4FB9-8C22-87556045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2F15-537E-4CE8-B377-67DC658EC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29CC-35A6-41C4-AD73-5C36B36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95A3-D420-49CB-8757-24C6BBEB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two tools</a:t>
            </a:r>
          </a:p>
          <a:p>
            <a:r>
              <a:rPr lang="en-US" dirty="0">
                <a:hlinkClick r:id="rId2"/>
              </a:rPr>
              <a:t>RIPS</a:t>
            </a:r>
            <a:endParaRPr lang="en-US" dirty="0"/>
          </a:p>
          <a:p>
            <a:pPr lvl="1"/>
            <a:r>
              <a:rPr lang="en-US" dirty="0"/>
              <a:t>Found 296 issues</a:t>
            </a:r>
          </a:p>
          <a:p>
            <a:pPr lvl="2"/>
            <a:r>
              <a:rPr lang="en-US" dirty="0"/>
              <a:t>File Disclosure (101)</a:t>
            </a:r>
          </a:p>
          <a:p>
            <a:pPr lvl="2"/>
            <a:r>
              <a:rPr lang="en-US" dirty="0"/>
              <a:t>File Manipulation (40)</a:t>
            </a:r>
          </a:p>
          <a:p>
            <a:pPr lvl="2"/>
            <a:r>
              <a:rPr lang="en-US" dirty="0"/>
              <a:t>Command Execution (34)</a:t>
            </a:r>
          </a:p>
          <a:p>
            <a:pPr lvl="2"/>
            <a:r>
              <a:rPr lang="en-US" dirty="0"/>
              <a:t>Code Execution (29)</a:t>
            </a:r>
          </a:p>
          <a:p>
            <a:pPr lvl="2"/>
            <a:r>
              <a:rPr lang="en-US" dirty="0"/>
              <a:t>Cross-Site Scripting (28)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461-DADD-4EA1-8103-2AE42BD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8C02-156C-4C51-960A-BF3A4D70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SWAMP</a:t>
            </a:r>
            <a:endParaRPr lang="en-US" dirty="0"/>
          </a:p>
          <a:p>
            <a:pPr lvl="1"/>
            <a:r>
              <a:rPr lang="en-US" dirty="0"/>
              <a:t>Found 22,207 issues</a:t>
            </a:r>
          </a:p>
          <a:p>
            <a:pPr lvl="2"/>
            <a:r>
              <a:rPr lang="en-US" dirty="0"/>
              <a:t>Most issues found were where the actual code deviated from generally accepted coding conventions</a:t>
            </a:r>
          </a:p>
          <a:p>
            <a:pPr lvl="2"/>
            <a:r>
              <a:rPr lang="en-US" dirty="0"/>
              <a:t>Debate within the MISP GitHub forums about which coding convention to use</a:t>
            </a:r>
          </a:p>
          <a:p>
            <a:pPr lvl="2"/>
            <a:r>
              <a:rPr lang="en-US" dirty="0"/>
              <a:t>not strictly a weakness or vulnerability</a:t>
            </a:r>
          </a:p>
          <a:p>
            <a:pPr lvl="1"/>
            <a:r>
              <a:rPr lang="en-US" dirty="0"/>
              <a:t>Difficult for MISP to alleviate these coding issues as they rely on </a:t>
            </a:r>
            <a:r>
              <a:rPr lang="en-US" dirty="0" err="1"/>
              <a:t>CakePHP</a:t>
            </a:r>
            <a:r>
              <a:rPr lang="en-US" dirty="0"/>
              <a:t>, where the majority of these issues reside</a:t>
            </a:r>
          </a:p>
        </p:txBody>
      </p:sp>
    </p:spTree>
    <p:extLst>
      <p:ext uri="{BB962C8B-B14F-4D97-AF65-F5344CB8AC3E}">
        <p14:creationId xmlns:p14="http://schemas.microsoft.com/office/powerpoint/2010/main" val="196071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F38-9083-427D-90F7-48FEF37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E149-5E08-4116-A12F-A7B5C718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SWAMP Report cont.</a:t>
            </a:r>
          </a:p>
          <a:p>
            <a:pPr lvl="1"/>
            <a:r>
              <a:rPr lang="en-US" dirty="0"/>
              <a:t>Number of issues by code source: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720F27-1828-40DF-9750-2DC1CA4D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05920"/>
              </p:ext>
            </p:extLst>
          </p:nvPr>
        </p:nvGraphicFramePr>
        <p:xfrm>
          <a:off x="1274618" y="355138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7213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9480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9063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CakePHP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17,568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79.11%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PHP </a:t>
                      </a:r>
                      <a:r>
                        <a:rPr lang="en-US" sz="1200" dirty="0"/>
                        <a:t>(MISP written)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17.81%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2.52%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0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81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22,207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10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8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the original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install script </a:t>
            </a:r>
            <a:r>
              <a:rPr lang="en-US" dirty="0" err="1" smtClean="0"/>
              <a:t>composer.phar</a:t>
            </a:r>
            <a:r>
              <a:rPr lang="en-US" dirty="0" smtClean="0"/>
              <a:t> </a:t>
            </a:r>
            <a:r>
              <a:rPr lang="en-US" dirty="0"/>
              <a:t>tries to create a </a:t>
            </a:r>
            <a:r>
              <a:rPr lang="en-US" dirty="0" smtClean="0"/>
              <a:t>cache </a:t>
            </a:r>
            <a:r>
              <a:rPr lang="en-US" dirty="0"/>
              <a:t>directory in the user's home directory which www-run doesn't have </a:t>
            </a:r>
            <a:r>
              <a:rPr lang="en-US" dirty="0" smtClean="0"/>
              <a:t>permission</a:t>
            </a:r>
          </a:p>
          <a:p>
            <a:endParaRPr lang="en-US" dirty="0"/>
          </a:p>
          <a:p>
            <a:r>
              <a:rPr lang="en-US" dirty="0"/>
              <a:t>Passing the -u &amp; -p parameters are unnecessary because </a:t>
            </a:r>
            <a:r>
              <a:rPr lang="en-US" dirty="0" err="1"/>
              <a:t>Mariadb</a:t>
            </a:r>
            <a:r>
              <a:rPr lang="en-US" dirty="0"/>
              <a:t> by default has the root user authenticate using </a:t>
            </a:r>
            <a:r>
              <a:rPr lang="en-US" dirty="0" err="1"/>
              <a:t>unix_socket</a:t>
            </a:r>
            <a:r>
              <a:rPr lang="en-US" dirty="0"/>
              <a:t> plugin which relies on the </a:t>
            </a:r>
            <a:r>
              <a:rPr lang="en-US" dirty="0" err="1"/>
              <a:t>os</a:t>
            </a:r>
            <a:r>
              <a:rPr lang="en-US" dirty="0"/>
              <a:t> authentication not an entered password.</a:t>
            </a:r>
          </a:p>
        </p:txBody>
      </p:sp>
    </p:spTree>
    <p:extLst>
      <p:ext uri="{BB962C8B-B14F-4D97-AF65-F5344CB8AC3E}">
        <p14:creationId xmlns:p14="http://schemas.microsoft.com/office/powerpoint/2010/main" val="202526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064"/>
            <a:ext cx="3108960" cy="7797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MISP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560" y="1286792"/>
            <a:ext cx="5806440" cy="93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open source threat intelligence platform, using open standards for threat sharing.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1931723"/>
            <a:ext cx="6116574" cy="48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Scenario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2228624"/>
            <a:ext cx="6473952" cy="4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Information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C19566-A560-47A8-BC03-34B23A843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21365"/>
            <a:ext cx="8229600" cy="3660484"/>
          </a:xfrm>
        </p:spPr>
      </p:pic>
      <p:sp>
        <p:nvSpPr>
          <p:cNvPr id="4" name="TextBox 3"/>
          <p:cNvSpPr txBox="1"/>
          <p:nvPr/>
        </p:nvSpPr>
        <p:spPr>
          <a:xfrm>
            <a:off x="3090672" y="6488668"/>
            <a:ext cx="22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>
                <a:hlinkClick r:id="rId3"/>
              </a:rPr>
              <a:t>137.48.187.33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9903EE-D591-437E-A0CE-05ECD7665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1197"/>
            <a:ext cx="8229600" cy="3660484"/>
          </a:xfrm>
        </p:spPr>
      </p:pic>
    </p:spTree>
    <p:extLst>
      <p:ext uri="{BB962C8B-B14F-4D97-AF65-F5344CB8AC3E}">
        <p14:creationId xmlns:p14="http://schemas.microsoft.com/office/powerpoint/2010/main" val="19590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3AC6A8-BD13-4224-BDCC-920B83139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2371"/>
            <a:ext cx="8229600" cy="3660484"/>
          </a:xfrm>
        </p:spPr>
      </p:pic>
    </p:spTree>
    <p:extLst>
      <p:ext uri="{BB962C8B-B14F-4D97-AF65-F5344CB8AC3E}">
        <p14:creationId xmlns:p14="http://schemas.microsoft.com/office/powerpoint/2010/main" val="17302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system's authentication mechanism is acceptably secure against common authentication attacks.</a:t>
            </a:r>
          </a:p>
          <a:p>
            <a:r>
              <a:rPr lang="en-US" dirty="0"/>
              <a:t>There are no exploitable Cross-Site Scripting weaknesses in the code.</a:t>
            </a:r>
          </a:p>
          <a:p>
            <a:r>
              <a:rPr lang="en-US" dirty="0"/>
              <a:t>Role based access is implemented in an acceptably secure manner</a:t>
            </a:r>
          </a:p>
        </p:txBody>
      </p:sp>
    </p:spTree>
    <p:extLst>
      <p:ext uri="{BB962C8B-B14F-4D97-AF65-F5344CB8AC3E}">
        <p14:creationId xmlns:p14="http://schemas.microsoft.com/office/powerpoint/2010/main" val="107954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only distributes event information to permitted groups</a:t>
            </a:r>
          </a:p>
          <a:p>
            <a:r>
              <a:rPr lang="en-US" dirty="0"/>
              <a:t>The user management interface is acceptably secure.</a:t>
            </a:r>
          </a:p>
        </p:txBody>
      </p:sp>
    </p:spTree>
    <p:extLst>
      <p:ext uri="{BB962C8B-B14F-4D97-AF65-F5344CB8AC3E}">
        <p14:creationId xmlns:p14="http://schemas.microsoft.com/office/powerpoint/2010/main" val="113993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configuration</a:t>
            </a:r>
          </a:p>
          <a:p>
            <a:pPr lvl="1"/>
            <a:r>
              <a:rPr lang="en-US" dirty="0"/>
              <a:t>Documentation provides minimal recommendations on best practices</a:t>
            </a:r>
          </a:p>
          <a:p>
            <a:r>
              <a:rPr lang="en-US" dirty="0"/>
              <a:t>Firewall configuration</a:t>
            </a:r>
          </a:p>
          <a:p>
            <a:pPr lvl="1"/>
            <a:r>
              <a:rPr lang="en-US" dirty="0"/>
              <a:t>Documentation does not provide recommendations on best practices</a:t>
            </a:r>
          </a:p>
          <a:p>
            <a:r>
              <a:rPr lang="en-US" dirty="0"/>
              <a:t>SMTP configuration</a:t>
            </a:r>
          </a:p>
          <a:p>
            <a:pPr lvl="1"/>
            <a:r>
              <a:rPr lang="en-US" dirty="0"/>
              <a:t>Documentation does not discuss configuring SMTP to require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9941087"/>
      </p:ext>
    </p:extLst>
  </p:cSld>
  <p:clrMapOvr>
    <a:masterClrMapping/>
  </p:clrMapOvr>
</p:sld>
</file>

<file path=ppt/theme/theme1.xml><?xml version="1.0" encoding="utf-8"?>
<a:theme xmlns:a="http://schemas.openxmlformats.org/drawingml/2006/main" name="UNO-ppt-white-bkg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UNO-ppt-white-bkgd-template</Template>
  <TotalTime>1135</TotalTime>
  <Words>328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</vt:lpstr>
      <vt:lpstr>UNO-ppt-white-bkgd-template</vt:lpstr>
      <vt:lpstr>MISP-Malware Information Sharing Project</vt:lpstr>
      <vt:lpstr>What is MISP -</vt:lpstr>
      <vt:lpstr>MISP Scenario</vt:lpstr>
      <vt:lpstr>Event Information</vt:lpstr>
      <vt:lpstr>All Events</vt:lpstr>
      <vt:lpstr>Add Event</vt:lpstr>
      <vt:lpstr>Assurance Claims</vt:lpstr>
      <vt:lpstr>Assurance Claims Cont. </vt:lpstr>
      <vt:lpstr>Gaps in security requirements</vt:lpstr>
      <vt:lpstr>Code Review Findings</vt:lpstr>
      <vt:lpstr>Automated Scans</vt:lpstr>
      <vt:lpstr>Automated Scans</vt:lpstr>
      <vt:lpstr>Automated Scan Findings</vt:lpstr>
      <vt:lpstr>Contributions to the original project</vt:lpstr>
      <vt:lpstr>Questions?</vt:lpstr>
    </vt:vector>
  </TitlesOfParts>
  <Company>University of Nebraska Omaha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Althea Satterfield</dc:creator>
  <cp:lastModifiedBy>Greg Hoff</cp:lastModifiedBy>
  <cp:revision>61</cp:revision>
  <dcterms:created xsi:type="dcterms:W3CDTF">2013-04-11T13:54:15Z</dcterms:created>
  <dcterms:modified xsi:type="dcterms:W3CDTF">2017-12-06T21:46:41Z</dcterms:modified>
</cp:coreProperties>
</file>