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/>
    <p:restoredTop sz="94710"/>
  </p:normalViewPr>
  <p:slideViewPr>
    <p:cSldViewPr snapToGrid="0" snapToObjects="1">
      <p:cViewPr varScale="1">
        <p:scale>
          <a:sx n="94" d="100"/>
          <a:sy n="94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C2A23-066B-45FB-A8F1-071D7084F09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F590-F275-42AD-B0FB-457879261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1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5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118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60F39A7A-DA67-5047-AA03-875FBC80260B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08397662-D04D-1E47-B838-317557611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1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MISP-Malware Information Sharing Project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Sarah Noles, Brian Mellon, Greg Hoff, and Carl Deike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213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open source threat intelligence platform, </a:t>
            </a:r>
            <a:r>
              <a:rPr lang="en-US" dirty="0" smtClean="0"/>
              <a:t>using </a:t>
            </a:r>
            <a:r>
              <a:rPr lang="en-US" dirty="0"/>
              <a:t>open standards for threat sharing. </a:t>
            </a:r>
            <a:endParaRPr lang="en-US" dirty="0" smtClean="0"/>
          </a:p>
          <a:p>
            <a:r>
              <a:rPr lang="en-US" dirty="0" smtClean="0"/>
              <a:t>Mostly written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5113"/>
            <a:ext cx="8229600" cy="3658561"/>
          </a:xfrm>
        </p:spPr>
      </p:pic>
    </p:spTree>
    <p:extLst>
      <p:ext uri="{BB962C8B-B14F-4D97-AF65-F5344CB8AC3E}">
        <p14:creationId xmlns:p14="http://schemas.microsoft.com/office/powerpoint/2010/main" val="14978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5113"/>
            <a:ext cx="8229600" cy="3658561"/>
          </a:xfrm>
        </p:spPr>
      </p:pic>
    </p:spTree>
    <p:extLst>
      <p:ext uri="{BB962C8B-B14F-4D97-AF65-F5344CB8AC3E}">
        <p14:creationId xmlns:p14="http://schemas.microsoft.com/office/powerpoint/2010/main" val="19590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Event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5113"/>
            <a:ext cx="8229600" cy="3658561"/>
          </a:xfrm>
        </p:spPr>
      </p:pic>
    </p:spTree>
    <p:extLst>
      <p:ext uri="{BB962C8B-B14F-4D97-AF65-F5344CB8AC3E}">
        <p14:creationId xmlns:p14="http://schemas.microsoft.com/office/powerpoint/2010/main" val="17302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system's authentication mechanism is acceptably secure against common authentication attacks</a:t>
            </a:r>
            <a:r>
              <a:rPr lang="en-US" dirty="0" smtClean="0"/>
              <a:t>.</a:t>
            </a:r>
          </a:p>
          <a:p>
            <a:r>
              <a:rPr lang="en-US" dirty="0"/>
              <a:t> There are no exploitable Cross-Site Scripting weaknesses in the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Role </a:t>
            </a:r>
            <a:r>
              <a:rPr lang="en-US" dirty="0"/>
              <a:t>based access is implemented in an acceptably secure manner</a:t>
            </a:r>
          </a:p>
        </p:txBody>
      </p:sp>
    </p:spTree>
    <p:extLst>
      <p:ext uri="{BB962C8B-B14F-4D97-AF65-F5344CB8AC3E}">
        <p14:creationId xmlns:p14="http://schemas.microsoft.com/office/powerpoint/2010/main" val="10795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Claims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prevents distribution of event information to those who are not permitted to view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The </a:t>
            </a:r>
            <a:r>
              <a:rPr lang="en-US" dirty="0"/>
              <a:t>user management interface is acceptably </a:t>
            </a:r>
            <a:r>
              <a:rPr lang="en-US" dirty="0" smtClean="0"/>
              <a:t>secure.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 in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configuration</a:t>
            </a:r>
          </a:p>
          <a:p>
            <a:r>
              <a:rPr lang="en-US" dirty="0" smtClean="0"/>
              <a:t>Firewall configuration</a:t>
            </a:r>
          </a:p>
          <a:p>
            <a:r>
              <a:rPr lang="en-US" dirty="0" smtClean="0"/>
              <a:t>SMTP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O-ppt-white-bkgd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UNO-ppt-white-bkgd-template</Template>
  <TotalTime>863</TotalTime>
  <Words>91</Words>
  <Application>Microsoft Macintosh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Helvetica</vt:lpstr>
      <vt:lpstr>Arial</vt:lpstr>
      <vt:lpstr>UNO-ppt-white-bkgd-template</vt:lpstr>
      <vt:lpstr>MISP-Malware Information Sharing Project</vt:lpstr>
      <vt:lpstr>What is MISP</vt:lpstr>
      <vt:lpstr>Event Information</vt:lpstr>
      <vt:lpstr>All Events</vt:lpstr>
      <vt:lpstr>Add Event</vt:lpstr>
      <vt:lpstr>Assurance Claims</vt:lpstr>
      <vt:lpstr>Assurance Claims Cont. </vt:lpstr>
      <vt:lpstr>Gaps in security requirements</vt:lpstr>
    </vt:vector>
  </TitlesOfParts>
  <Company>University of Nebraska Omaha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Althea Satterfield</dc:creator>
  <cp:lastModifiedBy>Brian Mellon</cp:lastModifiedBy>
  <cp:revision>48</cp:revision>
  <dcterms:created xsi:type="dcterms:W3CDTF">2013-04-11T13:54:15Z</dcterms:created>
  <dcterms:modified xsi:type="dcterms:W3CDTF">2017-11-30T02:05:22Z</dcterms:modified>
</cp:coreProperties>
</file>