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59" r:id="rId6"/>
    <p:sldId id="277" r:id="rId7"/>
    <p:sldId id="260" r:id="rId8"/>
    <p:sldId id="280" r:id="rId9"/>
    <p:sldId id="281" r:id="rId10"/>
    <p:sldId id="284" r:id="rId11"/>
    <p:sldId id="285" r:id="rId12"/>
    <p:sldId id="286" r:id="rId13"/>
    <p:sldId id="261" r:id="rId14"/>
    <p:sldId id="263" r:id="rId15"/>
    <p:sldId id="264" r:id="rId16"/>
    <p:sldId id="274" r:id="rId17"/>
    <p:sldId id="275" r:id="rId18"/>
    <p:sldId id="278" r:id="rId19"/>
    <p:sldId id="272" r:id="rId20"/>
    <p:sldId id="279" r:id="rId21"/>
    <p:sldId id="283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87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E63611-2DBA-45D6-BDF1-654F1956934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5C136C-02BF-4EDB-B2F3-4C10019CF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63611-2DBA-45D6-BDF1-654F1956934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C136C-02BF-4EDB-B2F3-4C10019CF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63611-2DBA-45D6-BDF1-654F1956934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C136C-02BF-4EDB-B2F3-4C10019CF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63611-2DBA-45D6-BDF1-654F1956934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C136C-02BF-4EDB-B2F3-4C10019CF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63611-2DBA-45D6-BDF1-654F1956934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C136C-02BF-4EDB-B2F3-4C10019CF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63611-2DBA-45D6-BDF1-654F1956934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C136C-02BF-4EDB-B2F3-4C10019CF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00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2286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E63611-2DBA-45D6-BDF1-654F1956934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5C136C-02BF-4EDB-B2F3-4C10019CF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63611-2DBA-45D6-BDF1-654F1956934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C136C-02BF-4EDB-B2F3-4C10019CF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63611-2DBA-45D6-BDF1-654F1956934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C136C-02BF-4EDB-B2F3-4C10019CF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63611-2DBA-45D6-BDF1-654F1956934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C136C-02BF-4EDB-B2F3-4C10019CF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E63611-2DBA-45D6-BDF1-654F1956934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5C136C-02BF-4EDB-B2F3-4C10019CF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mage00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93100" y="762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E63611-2DBA-45D6-BDF1-654F1956934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5C136C-02BF-4EDB-B2F3-4C10019CF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63611-2DBA-45D6-BDF1-654F1956934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C136C-02BF-4EDB-B2F3-4C10019CF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63611-2DBA-45D6-BDF1-654F1956934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C136C-02BF-4EDB-B2F3-4C10019CF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fld id="{8EE63611-2DBA-45D6-BDF1-654F1956934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fld id="{075C136C-02BF-4EDB-B2F3-4C10019CF0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Student Informative Chatbot System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Batch No: B-07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               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Project Guide: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Sai Lekhya  K            (164G1A0588)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Mr. R. Sandeep Kumar,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M.Tech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Satheesh  G                (164G1A0593)          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Ranjitha  P                 (164G1A0577)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Sneha K                    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164G1A05A0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762000" y="1295400"/>
            <a:ext cx="7623175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642910" y="3714752"/>
            <a:ext cx="7848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7800" y="5967412"/>
            <a:ext cx="7086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Srinivasa Ramanujan Institute of Technology</a:t>
            </a:r>
          </a:p>
          <a:p>
            <a:pPr algn="ctr"/>
            <a:r>
              <a:rPr lang="en-US" b="1" dirty="0"/>
              <a:t>Department of Computer Science &amp; Engineering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929312"/>
            <a:ext cx="95885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Data Flow Diagram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Zero Level DFD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285992"/>
            <a:ext cx="650085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79419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Cntd...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73693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First Level DFD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571612"/>
            <a:ext cx="54387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50857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Cntd...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202255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Second Level DFD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785926"/>
            <a:ext cx="64865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Implementation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Collection and Loading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User modules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Assigning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ermissions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Implementing Chatbot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Application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Cntd...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ollection and Loading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The Students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details from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8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year to 4</a:t>
            </a:r>
            <a:r>
              <a:rPr lang="en-IN" sz="28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year are collected and loaded into the database.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The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different modules of this chatbot system are student, faculty, HOD, clerk, admin, attendance, marks, profile, graphs, chatbot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39825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Cntd...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30817"/>
          </a:xfrm>
        </p:spPr>
        <p:txBody>
          <a:bodyPr/>
          <a:lstStyle/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Providing permissions 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The access permissions are provided to different users based on their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roles.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Implementing chatbot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chatbot is developed in python keeping in view of its users for more flexibility.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It receives the queries from the user, processes it and fetches the data from the database.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Python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egEx and NLP is used to provide flexibility to the user to communicate in natural language.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Web application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It is designed using html for the user interaction with the bot at front end.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Login page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8058555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Chatbot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2722" y="1500174"/>
            <a:ext cx="8058555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Profile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2928958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428736"/>
            <a:ext cx="571504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Attendance 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14488"/>
            <a:ext cx="2857488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1571612"/>
            <a:ext cx="5929322" cy="4505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Chatbot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an automation system and different formats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chatbots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command-line, graphical, web application, and voice based.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Chatbots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typically provide a text-based user interface, allowing the user to type commands and receive text as well as text to speech response. The functionality of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Chatbot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works only on the existing commands.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Chatbots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usually remember previous commands in order to provide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functionality.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Marks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250029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Content Placeholder 6" descr="mark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1736" y="1643050"/>
            <a:ext cx="6572264" cy="4500594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Review 2 Suggestions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the requested query is not in the data base how are you going to deal with that</a:t>
            </a:r>
          </a:p>
          <a:p>
            <a:r>
              <a:rPr lang="en-IN" dirty="0" smtClean="0"/>
              <a:t>Add some graphs for comparative results of each batch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</a:t>
            </a:r>
            <a:b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3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 bwMode="auto">
          <a:xfrm>
            <a:off x="722313" y="4406900"/>
            <a:ext cx="77724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 bwMode="auto">
          <a:xfrm>
            <a:off x="685800" y="609600"/>
            <a:ext cx="7772400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6200" y="2362200"/>
            <a:ext cx="1676400" cy="186204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115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latin typeface="Jokerman" pitchFamily="82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Image result for images for designi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214554"/>
            <a:ext cx="2857520" cy="2362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Image result for images for implementatio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285992"/>
            <a:ext cx="285752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Design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User         Home page        Login Page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            </a:t>
            </a:r>
          </a:p>
          <a:p>
            <a:pPr>
              <a:buNone/>
            </a:pPr>
            <a:r>
              <a:rPr lang="en-IN" dirty="0" smtClean="0"/>
              <a:t>        Output             </a:t>
            </a:r>
          </a:p>
          <a:p>
            <a:pPr>
              <a:buNone/>
            </a:pPr>
            <a:r>
              <a:rPr lang="en-IN" dirty="0" smtClean="0"/>
              <a:t>                                     </a:t>
            </a:r>
          </a:p>
          <a:p>
            <a:pPr>
              <a:buNone/>
            </a:pPr>
            <a:r>
              <a:rPr lang="en-IN" dirty="0" smtClean="0"/>
              <a:t>                                     Chatbot        Database</a:t>
            </a:r>
          </a:p>
        </p:txBody>
      </p:sp>
      <p:pic>
        <p:nvPicPr>
          <p:cNvPr id="4" name="Picture 3" descr="Image result for image of user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10096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1643050"/>
            <a:ext cx="16383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1714488"/>
            <a:ext cx="1928825" cy="109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Image result for image of chatbot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48" y="4214818"/>
            <a:ext cx="1714512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Image result for image of database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29454" y="4071942"/>
            <a:ext cx="1295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1571604" y="2285992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14810" y="235743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4143372" y="2571744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00760" y="4572008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6000760" y="4786322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2714612" y="4643446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3"/>
          </p:cNvCxnSpPr>
          <p:nvPr/>
        </p:nvCxnSpPr>
        <p:spPr>
          <a:xfrm>
            <a:off x="7072329" y="2261119"/>
            <a:ext cx="571505" cy="24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0"/>
          </p:cNvCxnSpPr>
          <p:nvPr/>
        </p:nvCxnSpPr>
        <p:spPr>
          <a:xfrm rot="5400000">
            <a:off x="6717520" y="3145628"/>
            <a:ext cx="1785950" cy="66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6858016" y="3071810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7143768" y="214311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Cntd...</a:t>
            </a:r>
            <a:br>
              <a:rPr lang="en-IN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Use Case Diagram of Student and Faculty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089150"/>
            <a:ext cx="6072230" cy="384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Cntd...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Use Case Diagram of HOD, Clerk and Admin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85992"/>
            <a:ext cx="7286676" cy="3833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Cntd..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Sequence diagram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14554"/>
            <a:ext cx="757242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Cntd...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Class Diagram</a:t>
            </a:r>
          </a:p>
          <a:p>
            <a:pPr>
              <a:buNone/>
            </a:pPr>
            <a:endParaRPr lang="en-IN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357430"/>
            <a:ext cx="657229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 rot="10800000">
            <a:off x="2571736" y="5357826"/>
            <a:ext cx="71438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4143372" y="5643578"/>
            <a:ext cx="2571768" cy="571504"/>
          </a:xfrm>
          <a:prstGeom prst="bentConnector3">
            <a:avLst>
              <a:gd name="adj1" fmla="val 106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Cntd...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73693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Faculty Activity Diagram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1736" y="1428736"/>
            <a:ext cx="5933536" cy="4702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B7_project_review2</Template>
  <TotalTime>3154</TotalTime>
  <Words>151</Words>
  <Application>Microsoft Office PowerPoint</Application>
  <PresentationFormat>On-screen Show (4:3)</PresentationFormat>
  <Paragraphs>79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Theme1</vt:lpstr>
      <vt:lpstr>Student Informative Chatbot System</vt:lpstr>
      <vt:lpstr>Abstract</vt:lpstr>
      <vt:lpstr>Contents</vt:lpstr>
      <vt:lpstr>Design</vt:lpstr>
      <vt:lpstr>Cntd... </vt:lpstr>
      <vt:lpstr>Cntd...</vt:lpstr>
      <vt:lpstr>Cntd..</vt:lpstr>
      <vt:lpstr>Cntd...</vt:lpstr>
      <vt:lpstr>Cntd...</vt:lpstr>
      <vt:lpstr>Data Flow Diagram</vt:lpstr>
      <vt:lpstr>Cntd...</vt:lpstr>
      <vt:lpstr>Cntd...</vt:lpstr>
      <vt:lpstr>Implementation </vt:lpstr>
      <vt:lpstr>Cntd...</vt:lpstr>
      <vt:lpstr>Cntd...</vt:lpstr>
      <vt:lpstr>Login page</vt:lpstr>
      <vt:lpstr>Chatbot</vt:lpstr>
      <vt:lpstr>Profile</vt:lpstr>
      <vt:lpstr>Attendance  </vt:lpstr>
      <vt:lpstr>Marks</vt:lpstr>
      <vt:lpstr>Review 2 Suggestions</vt:lpstr>
      <vt:lpstr>                                               Queries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Informative Chatbot System</dc:title>
  <dc:creator>Windows User</dc:creator>
  <cp:lastModifiedBy>Windows User</cp:lastModifiedBy>
  <cp:revision>36</cp:revision>
  <dcterms:created xsi:type="dcterms:W3CDTF">2020-03-13T08:34:57Z</dcterms:created>
  <dcterms:modified xsi:type="dcterms:W3CDTF">2020-03-17T07:03:15Z</dcterms:modified>
</cp:coreProperties>
</file>