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D1E0EB"/>
          </a:solidFill>
        </a:fill>
      </a:tcStyle>
    </a:wholeTbl>
    <a:band2H>
      <a:tcTxStyle b="def" i="def"/>
      <a:tcStyle>
        <a:tcBdr/>
        <a:fill>
          <a:solidFill>
            <a:srgbClr val="EAF0F5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381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381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F3E8D2"/>
          </a:solidFill>
        </a:fill>
      </a:tcStyle>
    </a:wholeTbl>
    <a:band2H>
      <a:tcTxStyle b="def" i="def"/>
      <a:tcStyle>
        <a:tcBdr/>
        <a:fill>
          <a:solidFill>
            <a:srgbClr val="F9F4EA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381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381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D9D3DE"/>
          </a:solidFill>
        </a:fill>
      </a:tcStyle>
    </a:wholeTbl>
    <a:band2H>
      <a:tcTxStyle b="def" i="def"/>
      <a:tcStyle>
        <a:tcBdr/>
        <a:fill>
          <a:solidFill>
            <a:srgbClr val="EDEAEF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381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381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8ED"/>
          </a:solidFill>
        </a:fill>
      </a:tcStyle>
    </a:wholeTbl>
    <a:band2H>
      <a:tcTxStyle b="def" i="def"/>
      <a:tcStyle>
        <a:tcBdr/>
        <a:fill>
          <a:solidFill>
            <a:srgbClr val="86837F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73E86"/>
              </a:solidFill>
              <a:prstDash val="solid"/>
              <a:round/>
            </a:ln>
          </a:top>
          <a:bottom>
            <a:ln w="25400" cap="flat">
              <a:solidFill>
                <a:srgbClr val="073E8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6837F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73E86"/>
              </a:solidFill>
              <a:prstDash val="solid"/>
              <a:round/>
            </a:ln>
          </a:top>
          <a:bottom>
            <a:ln w="25400" cap="flat">
              <a:solidFill>
                <a:srgbClr val="073E8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CACD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073E86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381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073E86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381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073E86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86837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86837F">
              <a:alpha val="20000"/>
            </a:srgbClr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508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254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pP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9758" y="4990856"/>
            <a:ext cx="5410202" cy="3810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19758" y="939556"/>
            <a:ext cx="5410202" cy="3810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79662" y="939800"/>
            <a:ext cx="5499103" cy="7861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600" y="9359900"/>
            <a:ext cx="368301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UNO SHAREBOARD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Featuring: David Stroud, Joshua Eaton, Parker Sprouse, Rachel Guillory, Stefan Haselwanter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5-small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5" t="0" r="585" b="0"/>
          <a:stretch>
            <a:fillRect/>
          </a:stretch>
        </p:blipFill>
        <p:spPr>
          <a:xfrm>
            <a:off x="-432362" y="-990638"/>
            <a:ext cx="13869629" cy="1040222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940" y="1238503"/>
            <a:ext cx="11632919" cy="727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555" y="2908912"/>
            <a:ext cx="11489689" cy="3898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61" y="1874485"/>
            <a:ext cx="11676877" cy="5737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erdplus-diagr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874" t="0" r="3874" b="0"/>
          <a:stretch>
            <a:fillRect/>
          </a:stretch>
        </p:blipFill>
        <p:spPr>
          <a:xfrm>
            <a:off x="681235" y="510976"/>
            <a:ext cx="11642359" cy="873177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86837F"/>
      </a:dk1>
      <a:lt1>
        <a:srgbClr val="073E86"/>
      </a:lt1>
      <a:dk2>
        <a:srgbClr val="A7A7A7"/>
      </a:dk2>
      <a:lt2>
        <a:srgbClr val="535353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6837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073E86"/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073E86"/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6837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073E86"/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073E86"/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