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073E86"/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073E86"/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073E86"/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073E86"/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073E86"/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073E86"/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073E86"/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073E86"/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4000" u="none" kumimoji="0" normalizeH="0">
        <a:ln>
          <a:noFill/>
        </a:ln>
        <a:solidFill>
          <a:srgbClr val="073E86"/>
        </a:solidFill>
        <a:effectLst>
          <a:outerShdw sx="100000" sy="100000" kx="0" ky="0" algn="b" rotWithShape="0" blurRad="25400" dist="12700" dir="5400000">
            <a:srgbClr val="FFFFFF"/>
          </a:outerShdw>
        </a:effectLst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Hoefler Text"/>
          <a:ea typeface="Hoefler Text"/>
          <a:cs typeface="Hoefler Text"/>
        </a:font>
        <a:srgbClr val="073E86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rgbClr val="D1E0EB"/>
          </a:solidFill>
        </a:fill>
      </a:tcStyle>
    </a:wholeTbl>
    <a:band2H>
      <a:tcTxStyle b="def" i="def"/>
      <a:tcStyle>
        <a:tcBdr/>
        <a:fill>
          <a:solidFill>
            <a:srgbClr val="EAF0F5"/>
          </a:solidFill>
        </a:fill>
      </a:tcStyle>
    </a:band2H>
    <a:firstCol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381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381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Hoefler Text"/>
          <a:ea typeface="Hoefler Text"/>
          <a:cs typeface="Hoefler Text"/>
        </a:font>
        <a:srgbClr val="073E86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rgbClr val="F3E8D2"/>
          </a:solidFill>
        </a:fill>
      </a:tcStyle>
    </a:wholeTbl>
    <a:band2H>
      <a:tcTxStyle b="def" i="def"/>
      <a:tcStyle>
        <a:tcBdr/>
        <a:fill>
          <a:solidFill>
            <a:srgbClr val="F9F4EA"/>
          </a:solidFill>
        </a:fill>
      </a:tcStyle>
    </a:band2H>
    <a:firstCol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381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381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Hoefler Text"/>
          <a:ea typeface="Hoefler Text"/>
          <a:cs typeface="Hoefler Text"/>
        </a:font>
        <a:srgbClr val="073E86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rgbClr val="D9D3DE"/>
          </a:solidFill>
        </a:fill>
      </a:tcStyle>
    </a:wholeTbl>
    <a:band2H>
      <a:tcTxStyle b="def" i="def"/>
      <a:tcStyle>
        <a:tcBdr/>
        <a:fill>
          <a:solidFill>
            <a:srgbClr val="EDEAEF"/>
          </a:solidFill>
        </a:fill>
      </a:tcStyle>
    </a:band2H>
    <a:firstCol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381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381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Hoefler Text"/>
          <a:ea typeface="Hoefler Text"/>
          <a:cs typeface="Hoefler Text"/>
        </a:font>
        <a:srgbClr val="073E8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8ED"/>
          </a:solidFill>
        </a:fill>
      </a:tcStyle>
    </a:wholeTbl>
    <a:band2H>
      <a:tcTxStyle b="def" i="def"/>
      <a:tcStyle>
        <a:tcBdr/>
        <a:fill>
          <a:solidFill>
            <a:srgbClr val="86837F"/>
          </a:solidFill>
        </a:fill>
      </a:tcStyle>
    </a:band2H>
    <a:firstCol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oefler Text"/>
          <a:ea typeface="Hoefler Text"/>
          <a:cs typeface="Hoefler Text"/>
        </a:font>
        <a:srgbClr val="073E8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73E86"/>
              </a:solidFill>
              <a:prstDash val="solid"/>
              <a:round/>
            </a:ln>
          </a:top>
          <a:bottom>
            <a:ln w="25400" cap="flat">
              <a:solidFill>
                <a:srgbClr val="073E8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6837F"/>
          </a:solidFill>
        </a:fill>
      </a:tcStyle>
    </a:lastRow>
    <a:fir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73E86"/>
              </a:solidFill>
              <a:prstDash val="solid"/>
              <a:round/>
            </a:ln>
          </a:top>
          <a:bottom>
            <a:ln w="25400" cap="flat">
              <a:solidFill>
                <a:srgbClr val="073E8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Hoefler Text"/>
          <a:ea typeface="Hoefler Text"/>
          <a:cs typeface="Hoefler Text"/>
        </a:font>
        <a:srgbClr val="073E86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rgbClr val="CACDD8"/>
          </a:solidFill>
        </a:fill>
      </a:tcStyle>
    </a:wholeTbl>
    <a:band2H>
      <a:tcTxStyle b="def" i="def"/>
      <a:tcStyle>
        <a:tcBdr/>
        <a:fill>
          <a:solidFill>
            <a:srgbClr val="E6E8ED"/>
          </a:solidFill>
        </a:fill>
      </a:tcStyle>
    </a:band2H>
    <a:firstCol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rgbClr val="073E86"/>
          </a:solidFill>
        </a:fill>
      </a:tcStyle>
    </a:firstCol>
    <a:la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381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rgbClr val="073E86"/>
          </a:solidFill>
        </a:fill>
      </a:tcStyle>
    </a:lastRow>
    <a:fir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381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rgbClr val="073E86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rgbClr val="86837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solidFill>
            <a:srgbClr val="86837F">
              <a:alpha val="20000"/>
            </a:srgbClr>
          </a:solidFill>
        </a:fill>
      </a:tcStyle>
    </a:firstCol>
    <a:la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50800" cap="flat">
              <a:solidFill>
                <a:srgbClr val="86837F"/>
              </a:solidFill>
              <a:prstDash val="solid"/>
              <a:round/>
            </a:ln>
          </a:top>
          <a:bottom>
            <a:ln w="127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oefler Text"/>
          <a:ea typeface="Hoefler Text"/>
          <a:cs typeface="Hoefler Text"/>
        </a:font>
        <a:srgbClr val="86837F"/>
      </a:tcTxStyle>
      <a:tcStyle>
        <a:tcBdr>
          <a:left>
            <a:ln w="12700" cap="flat">
              <a:solidFill>
                <a:srgbClr val="86837F"/>
              </a:solidFill>
              <a:prstDash val="solid"/>
              <a:round/>
            </a:ln>
          </a:left>
          <a:right>
            <a:ln w="12700" cap="flat">
              <a:solidFill>
                <a:srgbClr val="86837F"/>
              </a:solidFill>
              <a:prstDash val="solid"/>
              <a:round/>
            </a:ln>
          </a:right>
          <a:top>
            <a:ln w="12700" cap="flat">
              <a:solidFill>
                <a:srgbClr val="86837F"/>
              </a:solidFill>
              <a:prstDash val="solid"/>
              <a:round/>
            </a:ln>
          </a:top>
          <a:bottom>
            <a:ln w="25400" cap="flat">
              <a:solidFill>
                <a:srgbClr val="86837F"/>
              </a:solidFill>
              <a:prstDash val="solid"/>
              <a:round/>
            </a:ln>
          </a:bottom>
          <a:insideH>
            <a:ln w="12700" cap="flat">
              <a:solidFill>
                <a:srgbClr val="86837F"/>
              </a:solidFill>
              <a:prstDash val="solid"/>
              <a:round/>
            </a:ln>
          </a:insideH>
          <a:insideV>
            <a:ln w="12700" cap="flat">
              <a:solidFill>
                <a:srgbClr val="86837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ingbat_h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8040" y="5264150"/>
            <a:ext cx="7408720" cy="393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1841500" y="2273300"/>
            <a:ext cx="9321800" cy="281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841500" y="5905500"/>
            <a:ext cx="9321800" cy="140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body" sz="quarter" idx="13"/>
          </p:nvPr>
        </p:nvSpPr>
        <p:spPr>
          <a:xfrm>
            <a:off x="1270000" y="4241800"/>
            <a:ext cx="10464800" cy="7366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2400"/>
              </a:spcBef>
              <a:buSzTx/>
              <a:buNone/>
            </a:pP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sz="half" idx="13"/>
          </p:nvPr>
        </p:nvSpPr>
        <p:spPr>
          <a:xfrm>
            <a:off x="2374900" y="952500"/>
            <a:ext cx="8255000" cy="5511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1841500" y="6985000"/>
            <a:ext cx="9321800" cy="12319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7600">
                <a:solidFill>
                  <a:srgbClr val="F4D799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1841500" y="8204200"/>
            <a:ext cx="9321800" cy="64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48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1270000" y="3771900"/>
            <a:ext cx="10464800" cy="2209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pic" sz="half" idx="13"/>
          </p:nvPr>
        </p:nvSpPr>
        <p:spPr>
          <a:xfrm>
            <a:off x="7070725" y="1714500"/>
            <a:ext cx="4733925" cy="631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774700" y="2717800"/>
            <a:ext cx="6045200" cy="2438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774700" y="5168900"/>
            <a:ext cx="6045200" cy="2755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1270000" y="749300"/>
            <a:ext cx="10464800" cy="165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1270000" y="749300"/>
            <a:ext cx="10464800" cy="165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1270000" y="2984500"/>
            <a:ext cx="10464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pic" sz="quarter" idx="13"/>
          </p:nvPr>
        </p:nvSpPr>
        <p:spPr>
          <a:xfrm>
            <a:off x="7569200" y="3302000"/>
            <a:ext cx="3810000" cy="508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Shape 67"/>
          <p:cNvSpPr/>
          <p:nvPr>
            <p:ph type="title"/>
          </p:nvPr>
        </p:nvSpPr>
        <p:spPr>
          <a:xfrm>
            <a:off x="1270000" y="749300"/>
            <a:ext cx="10464800" cy="165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body" sz="half" idx="1"/>
          </p:nvPr>
        </p:nvSpPr>
        <p:spPr>
          <a:xfrm>
            <a:off x="1270000" y="2984500"/>
            <a:ext cx="5257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pic" sz="quarter" idx="13"/>
          </p:nvPr>
        </p:nvSpPr>
        <p:spPr>
          <a:xfrm>
            <a:off x="6719758" y="4990856"/>
            <a:ext cx="5410202" cy="38100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4"/>
          </p:nvPr>
        </p:nvSpPr>
        <p:spPr>
          <a:xfrm>
            <a:off x="6719758" y="939556"/>
            <a:ext cx="5410202" cy="38100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5"/>
          </p:nvPr>
        </p:nvSpPr>
        <p:spPr>
          <a:xfrm>
            <a:off x="979662" y="939800"/>
            <a:ext cx="5499103" cy="7861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825500"/>
            <a:ext cx="10464800" cy="810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600" y="9359900"/>
            <a:ext cx="368301" cy="431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i="0" sz="2000">
                <a:solidFill>
                  <a:srgbClr val="F3F1DF"/>
                </a:solidFill>
                <a:effectLst>
                  <a:outerShdw sx="100000" sy="100000" kx="0" ky="0" algn="b" rotWithShape="0" blurRad="25400" dist="12700" dir="16200000">
                    <a:srgbClr val="000000">
                      <a:alpha val="8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800" u="none">
          <a:ln>
            <a:noFill/>
          </a:ln>
          <a:solidFill>
            <a:srgbClr val="BCB08F"/>
          </a:solidFill>
          <a:effectLst>
            <a:outerShdw sx="100000" sy="100000" kx="0" ky="0" algn="b" rotWithShape="0" blurRad="12700" dist="12700" dir="16200000">
              <a:srgbClr val="000000">
                <a:alpha val="50000"/>
              </a:srgbClr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1pPr>
      <a:lvl2pPr marL="965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2pPr>
      <a:lvl3pPr marL="1447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3pPr>
      <a:lvl4pPr marL="1930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4pPr>
      <a:lvl5pPr marL="24130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5pPr>
      <a:lvl6pPr marL="2895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6pPr>
      <a:lvl7pPr marL="3378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7pPr>
      <a:lvl8pPr marL="3860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8pPr>
      <a:lvl9pPr marL="4343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1" spc="0" strike="noStrike" sz="4200" u="none">
          <a:ln>
            <a:noFill/>
          </a:ln>
          <a:solidFill>
            <a:srgbClr val="86837F">
              <a:alpha val="80000"/>
            </a:srgbClr>
          </a:solidFill>
          <a:effectLst>
            <a:outerShdw sx="100000" sy="100000" kx="0" ky="0" algn="b" rotWithShape="0" blurRad="25400" dist="12700" dir="540000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12700" dir="1620000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UNO SHAREBOARD</a:t>
            </a:r>
          </a:p>
        </p:txBody>
      </p:sp>
      <p:sp>
        <p:nvSpPr>
          <p:cNvPr id="121" name="Shape 12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Featuring: David Stroud, Joshua Eaton, Parker Sprouse, Rachel Guillory, Stefan Haselwanter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5-small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85" t="0" r="585" b="0"/>
          <a:stretch>
            <a:fillRect/>
          </a:stretch>
        </p:blipFill>
        <p:spPr>
          <a:xfrm>
            <a:off x="-432362" y="-990638"/>
            <a:ext cx="13869629" cy="1040222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reboard_Final_ERD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999" t="0" r="17055" b="0"/>
          <a:stretch>
            <a:fillRect/>
          </a:stretch>
        </p:blipFill>
        <p:spPr>
          <a:xfrm>
            <a:off x="780681" y="856622"/>
            <a:ext cx="11443304" cy="804026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940" y="1238503"/>
            <a:ext cx="11632919" cy="7276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555" y="2908912"/>
            <a:ext cx="11489689" cy="3898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961" y="1874485"/>
            <a:ext cx="11676877" cy="5737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sd_giveReview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0" t="0" r="10" b="0"/>
          <a:stretch>
            <a:fillRect/>
          </a:stretch>
        </p:blipFill>
        <p:spPr>
          <a:xfrm>
            <a:off x="707628" y="1895475"/>
            <a:ext cx="11589609" cy="59626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sd_getAdList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1" r="533" b="11"/>
          <a:stretch>
            <a:fillRect/>
          </a:stretch>
        </p:blipFill>
        <p:spPr>
          <a:xfrm>
            <a:off x="706372" y="1812925"/>
            <a:ext cx="11592112" cy="61277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86837F"/>
      </a:dk1>
      <a:lt1>
        <a:srgbClr val="073E86"/>
      </a:lt1>
      <a:dk2>
        <a:srgbClr val="A7A7A7"/>
      </a:dk2>
      <a:lt2>
        <a:srgbClr val="535353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6837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073E86"/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073E86"/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roccan">
  <a:themeElements>
    <a:clrScheme name="Morocc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6837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073E86"/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4000" u="none" kumimoji="0" normalizeH="0">
            <a:ln>
              <a:noFill/>
            </a:ln>
            <a:solidFill>
              <a:srgbClr val="073E86"/>
            </a:solidFill>
            <a:effectLst>
              <a:outerShdw sx="100000" sy="100000" kx="0" ky="0" algn="b" rotWithShape="0" blurRad="25400" dist="12700" dir="5400000">
                <a:srgbClr val="FFFFFF"/>
              </a:outerShdw>
            </a:effectLst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