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 b="def" i="def"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 b="def" i="def"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9758" y="49908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19758" y="9395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79663" y="939800"/>
            <a:ext cx="5499101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600" y="9359900"/>
            <a:ext cx="368301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UNO SHAREBOARD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Featuring: David Stroud, Joshua Eaton, Parker Sprouse, Rachel Guillory, Stefan Haselwanter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" y="787400"/>
            <a:ext cx="8559800" cy="5854700"/>
          </a:xfrm>
          <a:prstGeom prst="rect">
            <a:avLst/>
          </a:prstGeom>
        </p:spPr>
      </p:pic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7372">
                <a:effectLst>
                  <a:outerShdw sx="100000" sy="100000" kx="0" ky="0" algn="b" rotWithShape="0" blurRad="24638" dist="24638" dir="16200000">
                    <a:srgbClr val="000000">
                      <a:alpha val="34000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Architectur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85" t="0" r="585" b="0"/>
          <a:stretch>
            <a:fillRect/>
          </a:stretch>
        </p:blipFill>
        <p:spPr>
          <a:xfrm>
            <a:off x="-432362" y="-990638"/>
            <a:ext cx="13869630" cy="1040222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use_case_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941" y="1238504"/>
            <a:ext cx="11632918" cy="727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ckag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556" y="2908913"/>
            <a:ext cx="11489688" cy="389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controll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962" y="1874485"/>
            <a:ext cx="11676876" cy="5737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