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334004-0853-4D6F-BA10-50349681A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D0FC80-8C6C-4F69-B6F9-20A4C65D0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6C149B-BDD0-4BC7-8EC7-E2C176BF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9B2-9E7A-443F-8CF3-18B4D2157DF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AEE97F-7A44-4223-B7E9-48792E45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56D7DA-78CE-4564-9B44-0F8386C2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6FE8-77B9-49D8-891D-DCA4B3B32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70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1EF8EC-6231-4C60-A81D-CC7E7F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B44ED5-CA0D-4303-B453-A37E189E8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620463-9874-4D03-B80E-A2E948DA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9B2-9E7A-443F-8CF3-18B4D2157DF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33D58C-1994-47F0-BAC5-DAC31100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07BE85-8E58-4FF8-B47D-FAE3B428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6FE8-77B9-49D8-891D-DCA4B3B32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44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B109CAD-28B1-4463-9855-D32D1A2C8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DA5AF5-9AD4-48CA-8EC8-554B97028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B85F5B-DE10-4E69-A9D5-E3EE7BB9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9B2-9E7A-443F-8CF3-18B4D2157DF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257FCF-0AD4-42A5-B8EA-87167591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BE7F29-B672-40B4-A858-A63FDB68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6FE8-77B9-49D8-891D-DCA4B3B32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45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72CD5-390C-4031-A2F7-70367ED9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6EDFF6-BA07-4607-9866-18427E02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B9759A-2210-40CC-BA96-6BC822B3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9B2-9E7A-443F-8CF3-18B4D2157DF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9E1589-3A32-48B4-AB0F-B730E954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F61B3D-2B05-44A0-9DC7-4DC3B7C7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6FE8-77B9-49D8-891D-DCA4B3B32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10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07E3A-C47A-48A3-8EA2-4E8FE6B8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294E4E-2B86-468E-91E0-24051B30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67FF75-E361-49A1-B9BE-49EAE09F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9B2-9E7A-443F-8CF3-18B4D2157DF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C3797E-F6FA-4C0C-A31C-C6D7178F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849617-5413-4E4B-B588-0B74D2C8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6FE8-77B9-49D8-891D-DCA4B3B32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32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68F936-B6AC-4C5C-A01C-78A707CA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46BFC1-E538-47E9-96AA-2092E5AEF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E9D8D0-AB59-46ED-8812-048C0218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36BF4E-D223-4131-B4E5-AD0F5FB1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9B2-9E7A-443F-8CF3-18B4D2157DF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95D93F-D619-4129-8554-04983194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F8C2F8-9328-4419-BCCC-ED668DA3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6FE8-77B9-49D8-891D-DCA4B3B32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77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87250-1320-418F-A413-F5D41D91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3711BD-E5E4-49E5-97C0-0DEE2F857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0EC8CA-FC9F-43D7-95B4-8CCE72F9A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4CF782-EBB2-40F7-A8F1-7622CA9DC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D5687B-02BA-4844-932C-F87DE9BE6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C864BCA-0CA8-47ED-A259-CF8D8922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9B2-9E7A-443F-8CF3-18B4D2157DF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83C969-926B-4BC3-8742-363483D2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7DAAC91-480E-4A3C-8B5B-889780C3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6FE8-77B9-49D8-891D-DCA4B3B32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34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590CE-4FCD-47A7-A51E-9CAE488D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6F2D9B-BE67-431B-AA90-96068D11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9B2-9E7A-443F-8CF3-18B4D2157DF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2C73C4-0C59-43C2-AA3A-61D3573B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777E2A-7473-4249-ACB9-764B4B9B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6FE8-77B9-49D8-891D-DCA4B3B32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11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AE65BF-C94B-4BD0-A1A8-20B69640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9B2-9E7A-443F-8CF3-18B4D2157DF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453E3E-314C-46F1-81B7-345F768A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1A69ED-9A9B-4559-8BFE-8FA89894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6FE8-77B9-49D8-891D-DCA4B3B32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4CD5E-FE32-48D9-9C23-39FC7572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695B6A-F547-4D41-81E2-57F2F04FB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9465B8-F1B1-48BE-9FAE-1AB54C8E1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6474B0-C1E1-43C8-A989-B6731669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9B2-9E7A-443F-8CF3-18B4D2157DF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575631-D53D-419B-9D84-3664C7BF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9657E6-FE3F-465C-9290-9EF2DDD8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6FE8-77B9-49D8-891D-DCA4B3B32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53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A1B378-FE33-415B-8653-17FC7D2B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44D934-EE92-4137-BEFD-13B669E82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0388E4-D435-4CD1-91FD-727A7C614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04EEA1-F3F6-4BC1-9808-3EE63A1F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9B2-9E7A-443F-8CF3-18B4D2157DF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CC262D-73D0-474D-A86F-32B4570A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1EB960-8B00-4FAB-8D36-629BAC02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6FE8-77B9-49D8-891D-DCA4B3B32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56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56DDD8F-B763-4A34-A298-04D1B4A03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FED8BD-4423-41A7-933A-549774DD8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042B2A-ADEA-4FF4-904D-3CE70B166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4C9B2-9E7A-443F-8CF3-18B4D2157DF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3476B9-FB40-431B-A0F8-9AD7EA9FF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E1FDDC-FF9A-4928-AC35-FD11564E2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D6FE8-77B9-49D8-891D-DCA4B3B32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5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49">
            <a:extLst>
              <a:ext uri="{FF2B5EF4-FFF2-40B4-BE49-F238E27FC236}">
                <a16:creationId xmlns:a16="http://schemas.microsoft.com/office/drawing/2014/main" id="{2AAA0B30-6A37-47AC-9345-3B0324F9B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8926" y="4465313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6376AB75-193C-45D9-BFA2-420E256DAF8A}"/>
              </a:ext>
            </a:extLst>
          </p:cNvPr>
          <p:cNvSpPr txBox="1"/>
          <p:nvPr/>
        </p:nvSpPr>
        <p:spPr>
          <a:xfrm>
            <a:off x="616076" y="5251224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</a:p>
        </p:txBody>
      </p:sp>
      <p:pic>
        <p:nvPicPr>
          <p:cNvPr id="6" name="Graphic 39">
            <a:extLst>
              <a:ext uri="{FF2B5EF4-FFF2-40B4-BE49-F238E27FC236}">
                <a16:creationId xmlns:a16="http://schemas.microsoft.com/office/drawing/2014/main" id="{CAC0FCCD-D39F-493E-A825-68BE5F1B5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250" y="1838149"/>
            <a:ext cx="469900" cy="469900"/>
          </a:xfrm>
          <a:prstGeom prst="rect">
            <a:avLst/>
          </a:prstGeom>
        </p:spPr>
      </p:pic>
      <p:pic>
        <p:nvPicPr>
          <p:cNvPr id="7" name="Graphic 41">
            <a:extLst>
              <a:ext uri="{FF2B5EF4-FFF2-40B4-BE49-F238E27FC236}">
                <a16:creationId xmlns:a16="http://schemas.microsoft.com/office/drawing/2014/main" id="{467229DA-3661-4A1E-BDC5-0EF4EAAA8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37246" y="4700263"/>
            <a:ext cx="483586" cy="469900"/>
          </a:xfrm>
          <a:prstGeom prst="rect">
            <a:avLst/>
          </a:prstGeom>
        </p:spPr>
      </p:pic>
      <p:sp>
        <p:nvSpPr>
          <p:cNvPr id="8" name="TextBox 90">
            <a:extLst>
              <a:ext uri="{FF2B5EF4-FFF2-40B4-BE49-F238E27FC236}">
                <a16:creationId xmlns:a16="http://schemas.microsoft.com/office/drawing/2014/main" id="{49ADDF36-8D5E-4732-8169-EF7BCDA7F4F4}"/>
              </a:ext>
            </a:extLst>
          </p:cNvPr>
          <p:cNvSpPr txBox="1"/>
          <p:nvPr/>
        </p:nvSpPr>
        <p:spPr>
          <a:xfrm>
            <a:off x="619063" y="2410118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rgbClr val="232F3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Developer</a:t>
            </a:r>
            <a:endParaRPr lang="en-US" sz="1400" dirty="0">
              <a:solidFill>
                <a:srgbClr val="232F3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01237686-F458-4ED0-BB76-43A2A15A69A6}"/>
              </a:ext>
            </a:extLst>
          </p:cNvPr>
          <p:cNvSpPr txBox="1"/>
          <p:nvPr/>
        </p:nvSpPr>
        <p:spPr>
          <a:xfrm>
            <a:off x="3814171" y="349341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Amazon API Gateway</a:t>
            </a:r>
          </a:p>
        </p:txBody>
      </p:sp>
      <p:pic>
        <p:nvPicPr>
          <p:cNvPr id="13" name="Graphic 19">
            <a:extLst>
              <a:ext uri="{FF2B5EF4-FFF2-40B4-BE49-F238E27FC236}">
                <a16:creationId xmlns:a16="http://schemas.microsoft.com/office/drawing/2014/main" id="{B67FAF8B-655B-4EF6-94B7-61FA42963F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09523" y="2717800"/>
            <a:ext cx="711200" cy="711200"/>
          </a:xfrm>
          <a:prstGeom prst="rect">
            <a:avLst/>
          </a:prstGeom>
        </p:spPr>
      </p:pic>
      <p:pic>
        <p:nvPicPr>
          <p:cNvPr id="14" name="Graphic 71">
            <a:extLst>
              <a:ext uri="{FF2B5EF4-FFF2-40B4-BE49-F238E27FC236}">
                <a16:creationId xmlns:a16="http://schemas.microsoft.com/office/drawing/2014/main" id="{B40F798C-056B-4B65-8A2F-325BF15A8F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48041" y="2740797"/>
            <a:ext cx="711200" cy="711200"/>
          </a:xfrm>
          <a:prstGeom prst="rect">
            <a:avLst/>
          </a:prstGeom>
        </p:spPr>
      </p:pic>
      <p:sp>
        <p:nvSpPr>
          <p:cNvPr id="15" name="TextBox 75">
            <a:extLst>
              <a:ext uri="{FF2B5EF4-FFF2-40B4-BE49-F238E27FC236}">
                <a16:creationId xmlns:a16="http://schemas.microsoft.com/office/drawing/2014/main" id="{CB2ADC8E-15DC-4A8E-BD3D-D484FE429EF3}"/>
              </a:ext>
            </a:extLst>
          </p:cNvPr>
          <p:cNvSpPr txBox="1"/>
          <p:nvPr/>
        </p:nvSpPr>
        <p:spPr>
          <a:xfrm>
            <a:off x="9152689" y="345199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Amazon Simple Storage Service</a:t>
            </a: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4966C050-3004-4C86-99F5-81D321147C34}"/>
              </a:ext>
            </a:extLst>
          </p:cNvPr>
          <p:cNvSpPr txBox="1"/>
          <p:nvPr/>
        </p:nvSpPr>
        <p:spPr>
          <a:xfrm>
            <a:off x="6398939" y="349341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AWS Lambda</a:t>
            </a:r>
          </a:p>
        </p:txBody>
      </p:sp>
      <p:pic>
        <p:nvPicPr>
          <p:cNvPr id="17" name="Graphic 44">
            <a:extLst>
              <a:ext uri="{FF2B5EF4-FFF2-40B4-BE49-F238E27FC236}">
                <a16:creationId xmlns:a16="http://schemas.microsoft.com/office/drawing/2014/main" id="{046F6463-CE21-4A5C-A2BC-D92AD2E975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94291" y="2740797"/>
            <a:ext cx="711200" cy="711200"/>
          </a:xfrm>
          <a:prstGeom prst="rect">
            <a:avLst/>
          </a:prstGeom>
        </p:spPr>
      </p:pic>
      <p:pic>
        <p:nvPicPr>
          <p:cNvPr id="18" name="Graphic 49">
            <a:extLst>
              <a:ext uri="{FF2B5EF4-FFF2-40B4-BE49-F238E27FC236}">
                <a16:creationId xmlns:a16="http://schemas.microsoft.com/office/drawing/2014/main" id="{BC916505-D8D9-4F35-8A9D-9ADC4F003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8926" y="1624207"/>
            <a:ext cx="469900" cy="469900"/>
          </a:xfrm>
          <a:prstGeom prst="rect">
            <a:avLst/>
          </a:prstGeom>
        </p:spPr>
      </p:pic>
      <p:pic>
        <p:nvPicPr>
          <p:cNvPr id="1026" name="Picture 2" descr="Github, mark icon">
            <a:extLst>
              <a:ext uri="{FF2B5EF4-FFF2-40B4-BE49-F238E27FC236}">
                <a16:creationId xmlns:a16="http://schemas.microsoft.com/office/drawing/2014/main" id="{FF066A3B-27B6-426F-86DA-A5A0FED7C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76" y="264380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90">
            <a:extLst>
              <a:ext uri="{FF2B5EF4-FFF2-40B4-BE49-F238E27FC236}">
                <a16:creationId xmlns:a16="http://schemas.microsoft.com/office/drawing/2014/main" id="{B2EC45FE-8845-4BC3-AE85-5ED144E8188C}"/>
              </a:ext>
            </a:extLst>
          </p:cNvPr>
          <p:cNvSpPr txBox="1"/>
          <p:nvPr/>
        </p:nvSpPr>
        <p:spPr>
          <a:xfrm>
            <a:off x="2325163" y="1004224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rgbClr val="232F3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endParaRPr lang="en-US" sz="1400" dirty="0">
              <a:solidFill>
                <a:srgbClr val="232F3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9E7FE53C-FB18-4CAF-B883-F3A458AB8482}"/>
              </a:ext>
            </a:extLst>
          </p:cNvPr>
          <p:cNvSpPr/>
          <p:nvPr/>
        </p:nvSpPr>
        <p:spPr>
          <a:xfrm>
            <a:off x="3449790" y="210324"/>
            <a:ext cx="8474731" cy="64373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5" name="Graphic 10">
            <a:extLst>
              <a:ext uri="{FF2B5EF4-FFF2-40B4-BE49-F238E27FC236}">
                <a16:creationId xmlns:a16="http://schemas.microsoft.com/office/drawing/2014/main" id="{C2AE6ACC-3B53-4469-9D72-899E89FE3A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49791" y="210324"/>
            <a:ext cx="330200" cy="330200"/>
          </a:xfrm>
          <a:prstGeom prst="rect">
            <a:avLst/>
          </a:prstGeom>
        </p:spPr>
      </p:pic>
      <p:pic>
        <p:nvPicPr>
          <p:cNvPr id="29" name="図 28" descr="時計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4A503683-1A1F-489F-8D6F-2B26D658D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940" y="3313115"/>
            <a:ext cx="325079" cy="325079"/>
          </a:xfrm>
          <a:prstGeom prst="rect">
            <a:avLst/>
          </a:prstGeom>
        </p:spPr>
      </p:pic>
      <p:pic>
        <p:nvPicPr>
          <p:cNvPr id="31" name="図 30" descr="屋外, ストリート, 記号, 公園 が含まれている画像&#10;&#10;自動的に生成された説明">
            <a:extLst>
              <a:ext uri="{FF2B5EF4-FFF2-40B4-BE49-F238E27FC236}">
                <a16:creationId xmlns:a16="http://schemas.microsoft.com/office/drawing/2014/main" id="{29D44478-08CF-4775-AEAA-A6717F80C86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064" y="2447626"/>
            <a:ext cx="325079" cy="325079"/>
          </a:xfrm>
          <a:prstGeom prst="rect">
            <a:avLst/>
          </a:prstGeom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6326931-6754-41B0-8B13-EF28D0AD2546}"/>
              </a:ext>
            </a:extLst>
          </p:cNvPr>
          <p:cNvCxnSpPr/>
          <p:nvPr/>
        </p:nvCxnSpPr>
        <p:spPr>
          <a:xfrm>
            <a:off x="5480180" y="3102789"/>
            <a:ext cx="15865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3A91A47-21DB-497E-8D78-E8D9B519809E}"/>
              </a:ext>
            </a:extLst>
          </p:cNvPr>
          <p:cNvCxnSpPr>
            <a:cxnSpLocks/>
          </p:cNvCxnSpPr>
          <p:nvPr/>
        </p:nvCxnSpPr>
        <p:spPr>
          <a:xfrm rot="10800000">
            <a:off x="8173804" y="2861799"/>
            <a:ext cx="15865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90B79A6-61A2-4C16-8DBC-564B46B0BDD0}"/>
              </a:ext>
            </a:extLst>
          </p:cNvPr>
          <p:cNvCxnSpPr>
            <a:cxnSpLocks/>
          </p:cNvCxnSpPr>
          <p:nvPr/>
        </p:nvCxnSpPr>
        <p:spPr>
          <a:xfrm>
            <a:off x="8162924" y="3241561"/>
            <a:ext cx="15865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EA507D5-28C6-4A79-9932-A057F7E282EC}"/>
              </a:ext>
            </a:extLst>
          </p:cNvPr>
          <p:cNvCxnSpPr>
            <a:cxnSpLocks/>
          </p:cNvCxnSpPr>
          <p:nvPr/>
        </p:nvCxnSpPr>
        <p:spPr>
          <a:xfrm>
            <a:off x="1863197" y="2098733"/>
            <a:ext cx="18054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4E3AEF8-8E98-4828-AF79-12D5D3011B77}"/>
              </a:ext>
            </a:extLst>
          </p:cNvPr>
          <p:cNvCxnSpPr>
            <a:cxnSpLocks/>
          </p:cNvCxnSpPr>
          <p:nvPr/>
        </p:nvCxnSpPr>
        <p:spPr>
          <a:xfrm flipV="1">
            <a:off x="1863197" y="3241561"/>
            <a:ext cx="2391562" cy="1547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D247DC4-3C2E-4CCB-8EBB-D90D83EB4B0D}"/>
              </a:ext>
            </a:extLst>
          </p:cNvPr>
          <p:cNvCxnSpPr>
            <a:cxnSpLocks/>
          </p:cNvCxnSpPr>
          <p:nvPr/>
        </p:nvCxnSpPr>
        <p:spPr>
          <a:xfrm flipH="1">
            <a:off x="1531867" y="845102"/>
            <a:ext cx="875431" cy="680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90">
            <a:extLst>
              <a:ext uri="{FF2B5EF4-FFF2-40B4-BE49-F238E27FC236}">
                <a16:creationId xmlns:a16="http://schemas.microsoft.com/office/drawing/2014/main" id="{5C4936CC-E189-4BDD-B82C-56320B6F9084}"/>
              </a:ext>
            </a:extLst>
          </p:cNvPr>
          <p:cNvSpPr txBox="1"/>
          <p:nvPr/>
        </p:nvSpPr>
        <p:spPr>
          <a:xfrm>
            <a:off x="1144196" y="948691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solidFill>
                  <a:srgbClr val="232F3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 clone</a:t>
            </a:r>
          </a:p>
        </p:txBody>
      </p:sp>
      <p:sp>
        <p:nvSpPr>
          <p:cNvPr id="45" name="TextBox 90">
            <a:extLst>
              <a:ext uri="{FF2B5EF4-FFF2-40B4-BE49-F238E27FC236}">
                <a16:creationId xmlns:a16="http://schemas.microsoft.com/office/drawing/2014/main" id="{AF2AD06E-38A2-4B68-97B2-FB4C15CCEAA0}"/>
              </a:ext>
            </a:extLst>
          </p:cNvPr>
          <p:cNvSpPr txBox="1"/>
          <p:nvPr/>
        </p:nvSpPr>
        <p:spPr>
          <a:xfrm>
            <a:off x="2120119" y="1838149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err="1">
                <a:solidFill>
                  <a:srgbClr val="232F3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sls</a:t>
            </a:r>
            <a:r>
              <a:rPr lang="en-US" altLang="ja-JP" sz="1000" dirty="0">
                <a:solidFill>
                  <a:srgbClr val="232F3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deploy</a:t>
            </a:r>
          </a:p>
        </p:txBody>
      </p:sp>
      <p:sp>
        <p:nvSpPr>
          <p:cNvPr id="46" name="TextBox 90">
            <a:extLst>
              <a:ext uri="{FF2B5EF4-FFF2-40B4-BE49-F238E27FC236}">
                <a16:creationId xmlns:a16="http://schemas.microsoft.com/office/drawing/2014/main" id="{84C265C5-0596-4363-B566-6A852AD96FF1}"/>
              </a:ext>
            </a:extLst>
          </p:cNvPr>
          <p:cNvSpPr txBox="1"/>
          <p:nvPr/>
        </p:nvSpPr>
        <p:spPr>
          <a:xfrm>
            <a:off x="2032933" y="3864032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solidFill>
                  <a:srgbClr val="232F3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request</a:t>
            </a:r>
          </a:p>
        </p:txBody>
      </p:sp>
      <p:sp>
        <p:nvSpPr>
          <p:cNvPr id="43" name="吹き出し: 折線 42">
            <a:extLst>
              <a:ext uri="{FF2B5EF4-FFF2-40B4-BE49-F238E27FC236}">
                <a16:creationId xmlns:a16="http://schemas.microsoft.com/office/drawing/2014/main" id="{00C713A7-14D3-4EF6-84AA-14DF5D626F76}"/>
              </a:ext>
            </a:extLst>
          </p:cNvPr>
          <p:cNvSpPr/>
          <p:nvPr/>
        </p:nvSpPr>
        <p:spPr>
          <a:xfrm>
            <a:off x="6271615" y="809702"/>
            <a:ext cx="1667865" cy="1058382"/>
          </a:xfrm>
          <a:prstGeom prst="borderCallout2">
            <a:avLst>
              <a:gd name="adj1" fmla="val 56106"/>
              <a:gd name="adj2" fmla="val -907"/>
              <a:gd name="adj3" fmla="val 56106"/>
              <a:gd name="adj4" fmla="val -19967"/>
              <a:gd name="adj5" fmla="val 192400"/>
              <a:gd name="adj6" fmla="val -25215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endParaRPr kumimoji="1" lang="en-US" altLang="ja-JP" sz="105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Lambda</a:t>
            </a:r>
            <a:r>
              <a:rPr lang="ja-JP" altLang="en-US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非同期呼び出し</a:t>
            </a:r>
            <a:endParaRPr kumimoji="1" lang="ja-JP" altLang="en-US" sz="105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吹き出し: 折線 47">
            <a:extLst>
              <a:ext uri="{FF2B5EF4-FFF2-40B4-BE49-F238E27FC236}">
                <a16:creationId xmlns:a16="http://schemas.microsoft.com/office/drawing/2014/main" id="{652A841C-FF63-4852-AEF1-1C885F30FD3F}"/>
              </a:ext>
            </a:extLst>
          </p:cNvPr>
          <p:cNvSpPr/>
          <p:nvPr/>
        </p:nvSpPr>
        <p:spPr>
          <a:xfrm>
            <a:off x="8980479" y="786420"/>
            <a:ext cx="1667865" cy="1058382"/>
          </a:xfrm>
          <a:prstGeom prst="borderCallout2">
            <a:avLst>
              <a:gd name="adj1" fmla="val 56106"/>
              <a:gd name="adj2" fmla="val -907"/>
              <a:gd name="adj3" fmla="val 56106"/>
              <a:gd name="adj4" fmla="val -19967"/>
              <a:gd name="adj5" fmla="val 192400"/>
              <a:gd name="adj6" fmla="val -25215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endParaRPr kumimoji="1" lang="en-US" altLang="ja-JP" sz="105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S3</a:t>
            </a:r>
            <a:r>
              <a:rPr lang="ja-JP" altLang="en-US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</a:t>
            </a:r>
            <a:r>
              <a:rPr lang="en-US" altLang="ja-JP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PDF</a:t>
            </a:r>
            <a:r>
              <a:rPr lang="ja-JP" altLang="en-US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を読み込む</a:t>
            </a:r>
            <a:endParaRPr kumimoji="1" lang="ja-JP" altLang="en-US" sz="105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吹き出し: 折線 48">
            <a:extLst>
              <a:ext uri="{FF2B5EF4-FFF2-40B4-BE49-F238E27FC236}">
                <a16:creationId xmlns:a16="http://schemas.microsoft.com/office/drawing/2014/main" id="{43E2674F-4969-48A8-91B1-C3AB84B5DFFB}"/>
              </a:ext>
            </a:extLst>
          </p:cNvPr>
          <p:cNvSpPr/>
          <p:nvPr/>
        </p:nvSpPr>
        <p:spPr>
          <a:xfrm>
            <a:off x="8991376" y="4680057"/>
            <a:ext cx="1667865" cy="1058382"/>
          </a:xfrm>
          <a:prstGeom prst="borderCallout2">
            <a:avLst>
              <a:gd name="adj1" fmla="val 56106"/>
              <a:gd name="adj2" fmla="val -907"/>
              <a:gd name="adj3" fmla="val 56106"/>
              <a:gd name="adj4" fmla="val -19967"/>
              <a:gd name="adj5" fmla="val -131144"/>
              <a:gd name="adj6" fmla="val -2633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⑤</a:t>
            </a:r>
            <a:endParaRPr kumimoji="1" lang="en-US" altLang="ja-JP" sz="105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TIF</a:t>
            </a:r>
            <a:r>
              <a:rPr lang="ja-JP" altLang="en-US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画像を保存</a:t>
            </a:r>
            <a:endParaRPr kumimoji="1" lang="ja-JP" altLang="en-US" sz="105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吹き出し: 折線 49">
            <a:extLst>
              <a:ext uri="{FF2B5EF4-FFF2-40B4-BE49-F238E27FC236}">
                <a16:creationId xmlns:a16="http://schemas.microsoft.com/office/drawing/2014/main" id="{22079429-4081-473D-86A0-20735C67E213}"/>
              </a:ext>
            </a:extLst>
          </p:cNvPr>
          <p:cNvSpPr/>
          <p:nvPr/>
        </p:nvSpPr>
        <p:spPr>
          <a:xfrm>
            <a:off x="3925989" y="4789059"/>
            <a:ext cx="1667865" cy="1058382"/>
          </a:xfrm>
          <a:prstGeom prst="borderCallout2">
            <a:avLst>
              <a:gd name="adj1" fmla="val -2734"/>
              <a:gd name="adj2" fmla="val 43514"/>
              <a:gd name="adj3" fmla="val -35232"/>
              <a:gd name="adj4" fmla="val 43213"/>
              <a:gd name="adj5" fmla="val -99447"/>
              <a:gd name="adj6" fmla="val -17285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endParaRPr kumimoji="1" lang="en-US" altLang="ja-JP" sz="105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非同期呼び出しなので、</a:t>
            </a:r>
            <a:endParaRPr lang="en-US" altLang="ja-JP" sz="105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すぐに</a:t>
            </a:r>
            <a:r>
              <a:rPr kumimoji="1" lang="en-US" altLang="ja-JP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200</a:t>
            </a:r>
            <a:r>
              <a:rPr kumimoji="1" lang="ja-JP" altLang="en-US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が返る</a:t>
            </a:r>
          </a:p>
        </p:txBody>
      </p:sp>
      <p:sp>
        <p:nvSpPr>
          <p:cNvPr id="51" name="吹き出し: 折線 50">
            <a:extLst>
              <a:ext uri="{FF2B5EF4-FFF2-40B4-BE49-F238E27FC236}">
                <a16:creationId xmlns:a16="http://schemas.microsoft.com/office/drawing/2014/main" id="{FAFAD327-1237-4370-A26C-9EF24A49BD90}"/>
              </a:ext>
            </a:extLst>
          </p:cNvPr>
          <p:cNvSpPr/>
          <p:nvPr/>
        </p:nvSpPr>
        <p:spPr>
          <a:xfrm>
            <a:off x="6361118" y="5151174"/>
            <a:ext cx="1667865" cy="1058382"/>
          </a:xfrm>
          <a:prstGeom prst="borderCallout2">
            <a:avLst>
              <a:gd name="adj1" fmla="val -316"/>
              <a:gd name="adj2" fmla="val 98673"/>
              <a:gd name="adj3" fmla="val -316"/>
              <a:gd name="adj4" fmla="val 58913"/>
              <a:gd name="adj5" fmla="val -125854"/>
              <a:gd name="adj6" fmla="val 7324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④</a:t>
            </a:r>
            <a:endParaRPr kumimoji="1" lang="en-US" altLang="ja-JP" sz="105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PDF</a:t>
            </a:r>
            <a:r>
              <a:rPr lang="ja-JP" altLang="en-US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en-US" altLang="ja-JP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TIF</a:t>
            </a:r>
            <a:r>
              <a:rPr lang="ja-JP" altLang="en-US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画像に変換</a:t>
            </a:r>
            <a:endParaRPr kumimoji="1" lang="ja-JP" altLang="en-US" sz="105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2" name="Graphic 8">
            <a:extLst>
              <a:ext uri="{FF2B5EF4-FFF2-40B4-BE49-F238E27FC236}">
                <a16:creationId xmlns:a16="http://schemas.microsoft.com/office/drawing/2014/main" id="{E2EE3B28-2EC5-4BA3-ADB0-9EE2F61DFA0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38268" y="4108288"/>
            <a:ext cx="469900" cy="469900"/>
          </a:xfrm>
          <a:prstGeom prst="rect">
            <a:avLst/>
          </a:prstGeom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3CA5096A-BF8D-45E9-B7C7-CA364D48028F}"/>
              </a:ext>
            </a:extLst>
          </p:cNvPr>
          <p:cNvSpPr txBox="1"/>
          <p:nvPr/>
        </p:nvSpPr>
        <p:spPr>
          <a:xfrm>
            <a:off x="2219942" y="4486569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 Key</a:t>
            </a:r>
          </a:p>
        </p:txBody>
      </p:sp>
      <p:pic>
        <p:nvPicPr>
          <p:cNvPr id="1034" name="Picture 10" descr="初めてのサーバーレスアプリケーション開発 ～Serverless Framework を ...">
            <a:extLst>
              <a:ext uri="{FF2B5EF4-FFF2-40B4-BE49-F238E27FC236}">
                <a16:creationId xmlns:a16="http://schemas.microsoft.com/office/drawing/2014/main" id="{AE6DA22C-2667-4990-A160-2693F570C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298" y="2125451"/>
            <a:ext cx="406349" cy="4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03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53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東田　知之</dc:creator>
  <cp:lastModifiedBy>東田　知之</cp:lastModifiedBy>
  <cp:revision>8</cp:revision>
  <dcterms:created xsi:type="dcterms:W3CDTF">2020-07-17T00:55:18Z</dcterms:created>
  <dcterms:modified xsi:type="dcterms:W3CDTF">2020-07-17T03:05:10Z</dcterms:modified>
</cp:coreProperties>
</file>