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6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7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8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9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0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sldIdLst>
    <p:sldId id="265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dawoud" userId="728f788f46e17eda" providerId="LiveId" clId="{A12623CE-E877-41B1-8C5A-9E886AE9C8FF}"/>
    <pc:docChg chg="undo custSel addSld modSld">
      <pc:chgData name="mo dawoud" userId="728f788f46e17eda" providerId="LiveId" clId="{A12623CE-E877-41B1-8C5A-9E886AE9C8FF}" dt="2022-03-07T22:51:34.686" v="34" actId="1076"/>
      <pc:docMkLst>
        <pc:docMk/>
      </pc:docMkLst>
      <pc:sldChg chg="modSp mod">
        <pc:chgData name="mo dawoud" userId="728f788f46e17eda" providerId="LiveId" clId="{A12623CE-E877-41B1-8C5A-9E886AE9C8FF}" dt="2022-03-07T22:51:34.686" v="34" actId="1076"/>
        <pc:sldMkLst>
          <pc:docMk/>
          <pc:sldMk cId="767704103" sldId="285"/>
        </pc:sldMkLst>
        <pc:spChg chg="mod">
          <ac:chgData name="mo dawoud" userId="728f788f46e17eda" providerId="LiveId" clId="{A12623CE-E877-41B1-8C5A-9E886AE9C8FF}" dt="2022-03-07T22:51:34.686" v="34" actId="1076"/>
          <ac:spMkLst>
            <pc:docMk/>
            <pc:sldMk cId="767704103" sldId="285"/>
            <ac:spMk id="15" creationId="{2C380FC5-379B-47A0-90BC-912FC3A83DCC}"/>
          </ac:spMkLst>
        </pc:spChg>
      </pc:sldChg>
      <pc:sldChg chg="modSp mod">
        <pc:chgData name="mo dawoud" userId="728f788f46e17eda" providerId="LiveId" clId="{A12623CE-E877-41B1-8C5A-9E886AE9C8FF}" dt="2022-03-07T22:49:10.328" v="27" actId="20577"/>
        <pc:sldMkLst>
          <pc:docMk/>
          <pc:sldMk cId="337975840" sldId="286"/>
        </pc:sldMkLst>
        <pc:spChg chg="mod">
          <ac:chgData name="mo dawoud" userId="728f788f46e17eda" providerId="LiveId" clId="{A12623CE-E877-41B1-8C5A-9E886AE9C8FF}" dt="2022-03-07T22:49:10.328" v="27" actId="20577"/>
          <ac:spMkLst>
            <pc:docMk/>
            <pc:sldMk cId="337975840" sldId="286"/>
            <ac:spMk id="15" creationId="{2C380FC5-379B-47A0-90BC-912FC3A83DCC}"/>
          </ac:spMkLst>
        </pc:spChg>
      </pc:sldChg>
      <pc:sldChg chg="modSp mod">
        <pc:chgData name="mo dawoud" userId="728f788f46e17eda" providerId="LiveId" clId="{A12623CE-E877-41B1-8C5A-9E886AE9C8FF}" dt="2022-03-07T22:49:00.609" v="25" actId="20577"/>
        <pc:sldMkLst>
          <pc:docMk/>
          <pc:sldMk cId="2644588052" sldId="287"/>
        </pc:sldMkLst>
        <pc:spChg chg="mod">
          <ac:chgData name="mo dawoud" userId="728f788f46e17eda" providerId="LiveId" clId="{A12623CE-E877-41B1-8C5A-9E886AE9C8FF}" dt="2022-03-07T22:49:00.609" v="25" actId="20577"/>
          <ac:spMkLst>
            <pc:docMk/>
            <pc:sldMk cId="2644588052" sldId="287"/>
            <ac:spMk id="15" creationId="{2C380FC5-379B-47A0-90BC-912FC3A83DCC}"/>
          </ac:spMkLst>
        </pc:spChg>
      </pc:sldChg>
      <pc:sldChg chg="modSp mod">
        <pc:chgData name="mo dawoud" userId="728f788f46e17eda" providerId="LiveId" clId="{A12623CE-E877-41B1-8C5A-9E886AE9C8FF}" dt="2022-03-07T22:35:19.301" v="24" actId="20577"/>
        <pc:sldMkLst>
          <pc:docMk/>
          <pc:sldMk cId="940176878" sldId="289"/>
        </pc:sldMkLst>
        <pc:spChg chg="mod">
          <ac:chgData name="mo dawoud" userId="728f788f46e17eda" providerId="LiveId" clId="{A12623CE-E877-41B1-8C5A-9E886AE9C8FF}" dt="2022-03-07T22:35:19.301" v="24" actId="20577"/>
          <ac:spMkLst>
            <pc:docMk/>
            <pc:sldMk cId="940176878" sldId="289"/>
            <ac:spMk id="15" creationId="{2C380FC5-379B-47A0-90BC-912FC3A83DCC}"/>
          </ac:spMkLst>
        </pc:spChg>
      </pc:sldChg>
      <pc:sldChg chg="modSp mod">
        <pc:chgData name="mo dawoud" userId="728f788f46e17eda" providerId="LiveId" clId="{A12623CE-E877-41B1-8C5A-9E886AE9C8FF}" dt="2022-03-07T22:34:24.037" v="10" actId="20577"/>
        <pc:sldMkLst>
          <pc:docMk/>
          <pc:sldMk cId="2477199394" sldId="291"/>
        </pc:sldMkLst>
        <pc:spChg chg="mod">
          <ac:chgData name="mo dawoud" userId="728f788f46e17eda" providerId="LiveId" clId="{A12623CE-E877-41B1-8C5A-9E886AE9C8FF}" dt="2022-03-07T22:34:24.037" v="10" actId="20577"/>
          <ac:spMkLst>
            <pc:docMk/>
            <pc:sldMk cId="2477199394" sldId="291"/>
            <ac:spMk id="15" creationId="{2C380FC5-379B-47A0-90BC-912FC3A83DCC}"/>
          </ac:spMkLst>
        </pc:spChg>
      </pc:sldChg>
      <pc:sldChg chg="modSp add mod">
        <pc:chgData name="mo dawoud" userId="728f788f46e17eda" providerId="LiveId" clId="{A12623CE-E877-41B1-8C5A-9E886AE9C8FF}" dt="2022-03-07T22:28:47.765" v="9" actId="20577"/>
        <pc:sldMkLst>
          <pc:docMk/>
          <pc:sldMk cId="812017304" sldId="292"/>
        </pc:sldMkLst>
        <pc:spChg chg="mod">
          <ac:chgData name="mo dawoud" userId="728f788f46e17eda" providerId="LiveId" clId="{A12623CE-E877-41B1-8C5A-9E886AE9C8FF}" dt="2022-03-07T22:28:47.765" v="9" actId="20577"/>
          <ac:spMkLst>
            <pc:docMk/>
            <pc:sldMk cId="812017304" sldId="292"/>
            <ac:spMk id="15" creationId="{2C380FC5-379B-47A0-90BC-912FC3A83D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E8F7D0-EB0F-4E76-92E2-3E422B9F8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788A8-0118-46A2-9CCF-E4A1E120762E}" type="pres">
      <dgm:prSet presAssocID="{8BE8F7D0-EB0F-4E76-92E2-3E422B9F82E1}" presName="compositeShape" presStyleCnt="0">
        <dgm:presLayoutVars>
          <dgm:dir/>
          <dgm:resizeHandles/>
        </dgm:presLayoutVars>
      </dgm:prSet>
      <dgm:spPr/>
    </dgm:pt>
  </dgm:ptLst>
  <dgm:cxnLst>
    <dgm:cxn modelId="{7B87FC3D-5106-427C-A214-207754B0888A}" type="presOf" srcId="{8BE8F7D0-EB0F-4E76-92E2-3E422B9F82E1}" destId="{3A6788A8-0118-46A2-9CCF-E4A1E120762E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3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16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7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9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" y="79707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225" y="1819835"/>
            <a:ext cx="3971364" cy="1489249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    Project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with asp.net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THANKS#</a:t>
            </a:r>
          </a:p>
        </p:txBody>
      </p:sp>
    </p:spTree>
    <p:extLst>
      <p:ext uri="{BB962C8B-B14F-4D97-AF65-F5344CB8AC3E}">
        <p14:creationId xmlns:p14="http://schemas.microsoft.com/office/powerpoint/2010/main" val="81201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388461"/>
              </p:ext>
            </p:extLst>
          </p:nvPr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Requirements</a:t>
            </a:r>
          </a:p>
          <a:p>
            <a:r>
              <a:rPr lang="en-US" sz="4000" dirty="0">
                <a:solidFill>
                  <a:schemeClr val="bg2"/>
                </a:solidFill>
              </a:rPr>
              <a:t>1-The website can take over 10000 </a:t>
            </a:r>
          </a:p>
          <a:p>
            <a:r>
              <a:rPr lang="en-US" sz="4000" dirty="0">
                <a:solidFill>
                  <a:schemeClr val="bg2"/>
                </a:solidFill>
              </a:rPr>
              <a:t>Clients data…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2-the e-commerce store country is Egypt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2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907524" y="960119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3-The website currency is Egyptian pound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4- the client can pay for products online by </a:t>
            </a:r>
          </a:p>
          <a:p>
            <a:r>
              <a:rPr lang="en-US" sz="4000" dirty="0">
                <a:solidFill>
                  <a:schemeClr val="bg2"/>
                </a:solidFill>
              </a:rPr>
              <a:t>Master card or pay after delivering the product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5-The website can take at most 80 product for </a:t>
            </a:r>
          </a:p>
          <a:p>
            <a:r>
              <a:rPr lang="en-US" sz="4000" dirty="0">
                <a:solidFill>
                  <a:schemeClr val="bg2"/>
                </a:solidFill>
              </a:rPr>
              <a:t>Each category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6- the website policy accepts refunds and </a:t>
            </a:r>
          </a:p>
          <a:p>
            <a:r>
              <a:rPr lang="en-US" sz="4000" dirty="0">
                <a:solidFill>
                  <a:schemeClr val="bg2"/>
                </a:solidFill>
              </a:rPr>
              <a:t>exchanges</a:t>
            </a:r>
          </a:p>
        </p:txBody>
      </p:sp>
    </p:spTree>
    <p:extLst>
      <p:ext uri="{BB962C8B-B14F-4D97-AF65-F5344CB8AC3E}">
        <p14:creationId xmlns:p14="http://schemas.microsoft.com/office/powerpoint/2010/main" val="3379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7-website should have a card to mange the check out process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8- the client can pay for products online by </a:t>
            </a:r>
          </a:p>
          <a:p>
            <a:r>
              <a:rPr lang="en-US" sz="4000" dirty="0">
                <a:solidFill>
                  <a:schemeClr val="bg2"/>
                </a:solidFill>
              </a:rPr>
              <a:t>Master card or pay after delivering the product</a:t>
            </a:r>
          </a:p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8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9-exchange duration is in days and refund is in one week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10- clients reviews should be added to the website</a:t>
            </a:r>
          </a:p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2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11-website policy should be added to the store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12- the client should have an account in the website to buy from store</a:t>
            </a:r>
          </a:p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13-product details and photos should be added to the product page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14- the website must be divided into categories for adults and kids </a:t>
            </a:r>
          </a:p>
        </p:txBody>
      </p:sp>
    </p:spTree>
    <p:extLst>
      <p:ext uri="{BB962C8B-B14F-4D97-AF65-F5344CB8AC3E}">
        <p14:creationId xmlns:p14="http://schemas.microsoft.com/office/powerpoint/2010/main" val="382358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47F202-23B2-442D-BD91-67085A22FD90}"/>
              </a:ext>
            </a:extLst>
          </p:cNvPr>
          <p:cNvGraphicFramePr/>
          <p:nvPr/>
        </p:nvGraphicFramePr>
        <p:xfrm>
          <a:off x="1559860" y="2434782"/>
          <a:ext cx="9340070" cy="323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7" y="4851918"/>
            <a:ext cx="1398658" cy="436501"/>
          </a:xfrm>
        </p:spPr>
        <p:txBody>
          <a:bodyPr anchor="t">
            <a:no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EEE5-1CCB-469B-9B9E-0DB11735BDFC}"/>
              </a:ext>
            </a:extLst>
          </p:cNvPr>
          <p:cNvSpPr txBox="1"/>
          <p:nvPr/>
        </p:nvSpPr>
        <p:spPr>
          <a:xfrm>
            <a:off x="244897" y="502919"/>
            <a:ext cx="637747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C380FC5-379B-47A0-90BC-912FC3A83DCC}"/>
              </a:ext>
            </a:extLst>
          </p:cNvPr>
          <p:cNvSpPr/>
          <p:nvPr/>
        </p:nvSpPr>
        <p:spPr>
          <a:xfrm>
            <a:off x="806823" y="870472"/>
            <a:ext cx="10376951" cy="5337618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2"/>
                </a:solidFill>
              </a:rPr>
              <a:t>15-provide a scalable database to manage</a:t>
            </a:r>
          </a:p>
          <a:p>
            <a:r>
              <a:rPr lang="en-US" sz="4000" dirty="0">
                <a:solidFill>
                  <a:schemeClr val="bg2"/>
                </a:solidFill>
              </a:rPr>
              <a:t>Clients info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16-Add search option for each category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9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9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{677B977A-CC9B-4D1F-9C88-5A0788EDC31F}tf11964407_win32</Template>
  <TotalTime>287</TotalTime>
  <Words>184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Bookman Old Style</vt:lpstr>
      <vt:lpstr>Calibri</vt:lpstr>
      <vt:lpstr>Franklin Gothic Book</vt:lpstr>
      <vt:lpstr>Franklin Gothic Demi</vt:lpstr>
      <vt:lpstr>Gill Sans MT</vt:lpstr>
      <vt:lpstr>Wingdings 2</vt:lpstr>
      <vt:lpstr>DividendVTI</vt:lpstr>
      <vt:lpstr>1_RetrospectVTI</vt:lpstr>
      <vt:lpstr>    Project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 dawoud</cp:lastModifiedBy>
  <cp:revision>11</cp:revision>
  <dcterms:created xsi:type="dcterms:W3CDTF">2021-12-20T13:49:34Z</dcterms:created>
  <dcterms:modified xsi:type="dcterms:W3CDTF">2022-03-07T22:51:37Z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