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03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18FB5-C918-4880-B019-ADA20A54C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7BA7EA-EE47-4160-AB03-88F0B4C7F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DBAB48-A76C-4297-BF81-7311286B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49F7-B3BD-4159-9869-8069CC8EAA0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517A9C-6EAA-41CC-8D30-90D21E1C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A54231-253C-4EAC-87EC-AFBB037A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71A-3A85-4065-8CCD-8D730EEA4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16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C156D-8D3A-4ABC-BF01-BDE26C83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CD8CC2-690F-4D47-9EB7-59B9322D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684125-C2EB-42C0-9035-6F034E2D7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49F7-B3BD-4159-9869-8069CC8EAA0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A40B60-2341-48A8-B900-27262154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59232B-A6CB-4A7F-8F46-FA81628F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71A-3A85-4065-8CCD-8D730EEA4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87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83E4C2-31B6-46D2-A95B-30B0BAB8F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C2D3F3-D92C-4857-B676-A7E0D1A01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AD235-E692-4278-8D3F-6210AE8B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49F7-B3BD-4159-9869-8069CC8EAA0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FC9CD3-6E1F-4ECD-A72E-64C6359F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256638-394E-48E5-914A-C659BD6B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71A-3A85-4065-8CCD-8D730EEA4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24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5C600-5E6A-4877-BCCD-6825722A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4BAC4-697B-4997-B4DF-AC23948DF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35D7B-468B-46D8-9689-C250CCC7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49F7-B3BD-4159-9869-8069CC8EAA0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A932BE-08AD-48E9-844C-488B08833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873B32-1406-4ED4-88A8-CFF4CD5B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71A-3A85-4065-8CCD-8D730EEA4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6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0C430-8C44-4D36-824C-071F43913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C72B97-FAE8-492C-84F2-E4D664D7F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EC91C3-CACA-4E6B-BE16-B0226801E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49F7-B3BD-4159-9869-8069CC8EAA0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A4513F-3D66-4839-B213-256398B28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E3AFE7-023B-49C7-9802-40517B07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71A-3A85-4065-8CCD-8D730EEA4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94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C7137-8E88-48C8-8F84-17D97170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2538E-440B-4C08-A626-AB3E0F637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6B3F4F-E3CF-42EF-841C-E317DA26E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DDA61E-28CF-4202-A881-D979CE1C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49F7-B3BD-4159-9869-8069CC8EAA0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07E7B2-1045-44B2-A660-56C681FA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448A4B-B372-46FD-A591-4B2FAE2E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71A-3A85-4065-8CCD-8D730EEA4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92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A48C2-9A30-4F0C-A0B2-442EDB9E1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8E28FB-1C42-4408-8B58-947113A44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DC2AB8-92B0-454C-AF38-5D8D413BF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E01F6C-095F-4543-B4D5-9C500A7D2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F169C0-14C6-4BFC-9C63-3E9355F5E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D9044C-C374-4CBA-B1A0-7D02293F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49F7-B3BD-4159-9869-8069CC8EAA0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CE57F4-4947-4B0C-8CC9-2032AF30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E239C1-C9BA-4EA0-BA7D-4D257314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71A-3A85-4065-8CCD-8D730EEA4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7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78570-1C14-4365-92DE-2ED80B12B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CA3247-341C-45C1-9EB5-8985B1B8D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49F7-B3BD-4159-9869-8069CC8EAA0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3D6AF8-8EF7-4A2B-B251-E32BEA0E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63420B-E56C-45F5-9720-3D63D570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71A-3A85-4065-8CCD-8D730EEA4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07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A8F0D2-F9F5-48B9-A4B7-4C6ACBC4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49F7-B3BD-4159-9869-8069CC8EAA0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1085EE-EDDF-4422-B835-EB0E85511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BD0442-2892-4B97-8DBA-BB74D534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71A-3A85-4065-8CCD-8D730EEA4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664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90947-E4F9-4EDA-AD70-11D8CFDF4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1D6EB0-FF0F-4200-A383-861949A47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352CBF-5371-45AC-9747-5F58CC881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5E5058-96D1-4144-A43E-EC425FA2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49F7-B3BD-4159-9869-8069CC8EAA0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AA1A42-6C7E-4A58-984C-14CE80D91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792169-5713-4392-B0A1-5963D9EA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71A-3A85-4065-8CCD-8D730EEA4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55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29945-F97C-4DE6-9E59-248F1F1F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431818-F07F-487F-854F-3CAB110E9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EE62F8-3DFD-4EDC-9FCC-895ACC224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5AA01-9914-40D1-9B5D-23886F13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49F7-B3BD-4159-9869-8069CC8EAA0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D2E2F4-C19B-4091-AECF-09F10FA52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82A67C-1F3D-41B7-9CC6-A333B9F6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71A-3A85-4065-8CCD-8D730EEA4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08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9A5675-A079-4F86-8EE2-5DF6BD711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7184A6-1367-43B1-9617-AFB5E05F8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58424E-FD19-4FC1-B75C-3C940C21C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E49F7-B3BD-4159-9869-8069CC8EAA0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2E918-E620-4210-81BB-7B27590B4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9BDBF0-E5BC-409C-A3B6-6E87F54CD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2F71A-3A85-4065-8CCD-8D730EEA4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66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E411F05-37CB-450C-A39E-E768F057C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069" y="0"/>
            <a:ext cx="9175861" cy="685800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FBEC16A-D77F-4039-8615-E5DA90A709DA}"/>
              </a:ext>
            </a:extLst>
          </p:cNvPr>
          <p:cNvCxnSpPr/>
          <p:nvPr/>
        </p:nvCxnSpPr>
        <p:spPr>
          <a:xfrm>
            <a:off x="4253218" y="109057"/>
            <a:ext cx="0" cy="674894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323C9E8-F638-4BE9-8F14-A9D0EE33A959}"/>
              </a:ext>
            </a:extLst>
          </p:cNvPr>
          <p:cNvCxnSpPr/>
          <p:nvPr/>
        </p:nvCxnSpPr>
        <p:spPr>
          <a:xfrm>
            <a:off x="6150528" y="109057"/>
            <a:ext cx="0" cy="674894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50AF722-D600-4980-BCE7-AC8AE92EC9BF}"/>
              </a:ext>
            </a:extLst>
          </p:cNvPr>
          <p:cNvCxnSpPr/>
          <p:nvPr/>
        </p:nvCxnSpPr>
        <p:spPr>
          <a:xfrm>
            <a:off x="8039449" y="109057"/>
            <a:ext cx="0" cy="674894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50E9083-72D4-40B3-8C44-2569B56E4CDD}"/>
              </a:ext>
            </a:extLst>
          </p:cNvPr>
          <p:cNvSpPr txBox="1"/>
          <p:nvPr/>
        </p:nvSpPr>
        <p:spPr>
          <a:xfrm>
            <a:off x="2992270" y="324433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=0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8D5A03-F943-45AD-A8EE-986117B15F85}"/>
              </a:ext>
            </a:extLst>
          </p:cNvPr>
          <p:cNvSpPr txBox="1"/>
          <p:nvPr/>
        </p:nvSpPr>
        <p:spPr>
          <a:xfrm>
            <a:off x="4935528" y="324433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=1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A0FC31-2A10-4681-92E2-A91CBE154330}"/>
              </a:ext>
            </a:extLst>
          </p:cNvPr>
          <p:cNvSpPr txBox="1"/>
          <p:nvPr/>
        </p:nvSpPr>
        <p:spPr>
          <a:xfrm>
            <a:off x="6882165" y="324433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=2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50F910-8297-457E-9586-2FDB4147611A}"/>
              </a:ext>
            </a:extLst>
          </p:cNvPr>
          <p:cNvSpPr txBox="1"/>
          <p:nvPr/>
        </p:nvSpPr>
        <p:spPr>
          <a:xfrm>
            <a:off x="8792457" y="324433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=3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5218BE5-CD11-4455-8CEC-337B6E876EB7}"/>
              </a:ext>
            </a:extLst>
          </p:cNvPr>
          <p:cNvCxnSpPr/>
          <p:nvPr/>
        </p:nvCxnSpPr>
        <p:spPr>
          <a:xfrm>
            <a:off x="2360918" y="109056"/>
            <a:ext cx="0" cy="674894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27DA74D-EC34-4616-9EA1-3DD667F41EC5}"/>
              </a:ext>
            </a:extLst>
          </p:cNvPr>
          <p:cNvSpPr txBox="1"/>
          <p:nvPr/>
        </p:nvSpPr>
        <p:spPr>
          <a:xfrm>
            <a:off x="1876747" y="3233740"/>
            <a:ext cx="52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4F18C1-6FE1-4439-A69A-F3D084AAFC06}"/>
              </a:ext>
            </a:extLst>
          </p:cNvPr>
          <p:cNvSpPr txBox="1"/>
          <p:nvPr/>
        </p:nvSpPr>
        <p:spPr>
          <a:xfrm>
            <a:off x="10044011" y="323374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post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DABFCC6-2C33-4922-9453-735C641B0FA9}"/>
              </a:ext>
            </a:extLst>
          </p:cNvPr>
          <p:cNvCxnSpPr/>
          <p:nvPr/>
        </p:nvCxnSpPr>
        <p:spPr>
          <a:xfrm>
            <a:off x="9945148" y="0"/>
            <a:ext cx="0" cy="674894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10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E52A34F-839E-4771-9B7E-217F47320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123" y="0"/>
            <a:ext cx="9117754" cy="6858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08F960B-A543-4E59-B6F1-EFC0C18B6E23}"/>
              </a:ext>
            </a:extLst>
          </p:cNvPr>
          <p:cNvCxnSpPr/>
          <p:nvPr/>
        </p:nvCxnSpPr>
        <p:spPr>
          <a:xfrm>
            <a:off x="6443910" y="210657"/>
            <a:ext cx="0" cy="6748943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457692B-ADB3-4610-AB8D-BC902E84CF63}"/>
              </a:ext>
            </a:extLst>
          </p:cNvPr>
          <p:cNvCxnSpPr/>
          <p:nvPr/>
        </p:nvCxnSpPr>
        <p:spPr>
          <a:xfrm>
            <a:off x="5472185" y="210657"/>
            <a:ext cx="0" cy="6748943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AD9DB42-9AFF-4B31-87EA-EB0D1FB8C3BA}"/>
              </a:ext>
            </a:extLst>
          </p:cNvPr>
          <p:cNvCxnSpPr/>
          <p:nvPr/>
        </p:nvCxnSpPr>
        <p:spPr>
          <a:xfrm>
            <a:off x="4492071" y="210657"/>
            <a:ext cx="0" cy="6748943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BEF8754-A9B2-4E2E-B7EF-408A1BF653B1}"/>
              </a:ext>
            </a:extLst>
          </p:cNvPr>
          <p:cNvCxnSpPr/>
          <p:nvPr/>
        </p:nvCxnSpPr>
        <p:spPr>
          <a:xfrm>
            <a:off x="3511957" y="210657"/>
            <a:ext cx="0" cy="6748943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8E7DBFF-FD56-4E5E-857F-7B5C360CA19C}"/>
              </a:ext>
            </a:extLst>
          </p:cNvPr>
          <p:cNvCxnSpPr/>
          <p:nvPr/>
        </p:nvCxnSpPr>
        <p:spPr>
          <a:xfrm>
            <a:off x="2531843" y="210657"/>
            <a:ext cx="0" cy="6748943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AFF4143-43C8-4698-A6D7-69F29E46F20D}"/>
              </a:ext>
            </a:extLst>
          </p:cNvPr>
          <p:cNvSpPr txBox="1"/>
          <p:nvPr/>
        </p:nvSpPr>
        <p:spPr>
          <a:xfrm>
            <a:off x="2056107" y="3133073"/>
            <a:ext cx="52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E5BA6E-0759-4EC8-AED5-A93003A22549}"/>
              </a:ext>
            </a:extLst>
          </p:cNvPr>
          <p:cNvSpPr txBox="1"/>
          <p:nvPr/>
        </p:nvSpPr>
        <p:spPr>
          <a:xfrm>
            <a:off x="2745360" y="318749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j=0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698F2A-3565-4F69-89A1-5A1A5FB01F9C}"/>
              </a:ext>
            </a:extLst>
          </p:cNvPr>
          <p:cNvSpPr txBox="1"/>
          <p:nvPr/>
        </p:nvSpPr>
        <p:spPr>
          <a:xfrm>
            <a:off x="3749243" y="318749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j=1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68C237-ACCD-432A-A014-D8C0E24F9FCE}"/>
              </a:ext>
            </a:extLst>
          </p:cNvPr>
          <p:cNvSpPr txBox="1"/>
          <p:nvPr/>
        </p:nvSpPr>
        <p:spPr>
          <a:xfrm>
            <a:off x="4753126" y="318749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j=2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184F0D-9CBA-422C-86B1-C767695F9DF1}"/>
              </a:ext>
            </a:extLst>
          </p:cNvPr>
          <p:cNvSpPr txBox="1"/>
          <p:nvPr/>
        </p:nvSpPr>
        <p:spPr>
          <a:xfrm>
            <a:off x="5757009" y="318749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j=3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E6AC77E-3C61-482B-ACAB-E1267D0751BB}"/>
              </a:ext>
            </a:extLst>
          </p:cNvPr>
          <p:cNvCxnSpPr/>
          <p:nvPr/>
        </p:nvCxnSpPr>
        <p:spPr>
          <a:xfrm>
            <a:off x="7158372" y="182355"/>
            <a:ext cx="0" cy="6748943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64392F7-135E-4AD0-9AD4-87B6E225EA2C}"/>
              </a:ext>
            </a:extLst>
          </p:cNvPr>
          <p:cNvCxnSpPr/>
          <p:nvPr/>
        </p:nvCxnSpPr>
        <p:spPr>
          <a:xfrm>
            <a:off x="7814111" y="182355"/>
            <a:ext cx="0" cy="6748943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00403B6-E601-4A5C-BC89-8B3AEC13FBC0}"/>
              </a:ext>
            </a:extLst>
          </p:cNvPr>
          <p:cNvCxnSpPr/>
          <p:nvPr/>
        </p:nvCxnSpPr>
        <p:spPr>
          <a:xfrm>
            <a:off x="8469850" y="182355"/>
            <a:ext cx="0" cy="6748943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108749A-1BFD-476D-909C-9160E316E943}"/>
              </a:ext>
            </a:extLst>
          </p:cNvPr>
          <p:cNvCxnSpPr/>
          <p:nvPr/>
        </p:nvCxnSpPr>
        <p:spPr>
          <a:xfrm>
            <a:off x="9125589" y="182355"/>
            <a:ext cx="0" cy="6748943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8B31D8C-BCA9-40F2-8462-6F9C9637F8B6}"/>
              </a:ext>
            </a:extLst>
          </p:cNvPr>
          <p:cNvCxnSpPr/>
          <p:nvPr/>
        </p:nvCxnSpPr>
        <p:spPr>
          <a:xfrm>
            <a:off x="9781328" y="182355"/>
            <a:ext cx="0" cy="6748943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7A2993C-3876-4447-89FA-92A4CB21EBD8}"/>
              </a:ext>
            </a:extLst>
          </p:cNvPr>
          <p:cNvSpPr txBox="1"/>
          <p:nvPr/>
        </p:nvSpPr>
        <p:spPr>
          <a:xfrm>
            <a:off x="9719350" y="321579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post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F0DA3A-CB96-4D3C-BF99-BB1778AEF8E6}"/>
              </a:ext>
            </a:extLst>
          </p:cNvPr>
          <p:cNvSpPr txBox="1"/>
          <p:nvPr/>
        </p:nvSpPr>
        <p:spPr>
          <a:xfrm>
            <a:off x="7120344" y="3197056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MC 0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E314BB-1141-47FA-9F71-FEBA8D53A2DB}"/>
              </a:ext>
            </a:extLst>
          </p:cNvPr>
          <p:cNvSpPr txBox="1"/>
          <p:nvPr/>
        </p:nvSpPr>
        <p:spPr>
          <a:xfrm>
            <a:off x="7790305" y="3197056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MC 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3C0CBD-B763-4168-8163-EA4E83A0311C}"/>
              </a:ext>
            </a:extLst>
          </p:cNvPr>
          <p:cNvSpPr txBox="1"/>
          <p:nvPr/>
        </p:nvSpPr>
        <p:spPr>
          <a:xfrm>
            <a:off x="8452646" y="3197056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MC 2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D80E82-791A-4A1C-90C8-2328E1861931}"/>
              </a:ext>
            </a:extLst>
          </p:cNvPr>
          <p:cNvSpPr txBox="1"/>
          <p:nvPr/>
        </p:nvSpPr>
        <p:spPr>
          <a:xfrm>
            <a:off x="9122607" y="3197056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MC 3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3E5E81-D4CC-4B7D-818E-C0F717FF6641}"/>
              </a:ext>
            </a:extLst>
          </p:cNvPr>
          <p:cNvSpPr txBox="1"/>
          <p:nvPr/>
        </p:nvSpPr>
        <p:spPr>
          <a:xfrm>
            <a:off x="6548348" y="320467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33408A-34CE-462B-8792-A11A59E58EEB}"/>
              </a:ext>
            </a:extLst>
          </p:cNvPr>
          <p:cNvSpPr txBox="1"/>
          <p:nvPr/>
        </p:nvSpPr>
        <p:spPr>
          <a:xfrm>
            <a:off x="385925" y="32999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i=1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874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CFB55A-D787-4330-A949-99B43E2A0E64}"/>
              </a:ext>
            </a:extLst>
          </p:cNvPr>
          <p:cNvSpPr txBox="1"/>
          <p:nvPr/>
        </p:nvSpPr>
        <p:spPr>
          <a:xfrm>
            <a:off x="385925" y="32999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j=1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5C5944-DDA7-49A4-9A0C-D79E151C5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293" y="0"/>
            <a:ext cx="9183414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9CB95BD-DA34-4456-BE48-F283F68A9EC8}"/>
              </a:ext>
            </a:extLst>
          </p:cNvPr>
          <p:cNvCxnSpPr>
            <a:cxnSpLocks/>
          </p:cNvCxnSpPr>
          <p:nvPr/>
        </p:nvCxnSpPr>
        <p:spPr>
          <a:xfrm>
            <a:off x="3668954" y="172557"/>
            <a:ext cx="0" cy="6454746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F208EC5-016A-46D9-98E6-9C547E5A0D81}"/>
              </a:ext>
            </a:extLst>
          </p:cNvPr>
          <p:cNvCxnSpPr>
            <a:cxnSpLocks/>
          </p:cNvCxnSpPr>
          <p:nvPr/>
        </p:nvCxnSpPr>
        <p:spPr>
          <a:xfrm>
            <a:off x="4690648" y="201627"/>
            <a:ext cx="0" cy="6454746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9E6A527-EF2F-4B24-BBC2-D50F96ACC66F}"/>
              </a:ext>
            </a:extLst>
          </p:cNvPr>
          <p:cNvCxnSpPr>
            <a:cxnSpLocks/>
          </p:cNvCxnSpPr>
          <p:nvPr/>
        </p:nvCxnSpPr>
        <p:spPr>
          <a:xfrm>
            <a:off x="5602496" y="201627"/>
            <a:ext cx="0" cy="6454746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B370638-C809-4B37-9856-6E030256C1A5}"/>
              </a:ext>
            </a:extLst>
          </p:cNvPr>
          <p:cNvCxnSpPr>
            <a:cxnSpLocks/>
          </p:cNvCxnSpPr>
          <p:nvPr/>
        </p:nvCxnSpPr>
        <p:spPr>
          <a:xfrm>
            <a:off x="6484738" y="172557"/>
            <a:ext cx="0" cy="6454746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34FB02A-A247-4C8C-8AB8-2BF779BD69C6}"/>
              </a:ext>
            </a:extLst>
          </p:cNvPr>
          <p:cNvSpPr txBox="1"/>
          <p:nvPr/>
        </p:nvSpPr>
        <p:spPr>
          <a:xfrm>
            <a:off x="3220080" y="3209156"/>
            <a:ext cx="52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4DDC78-561E-40CE-8286-290612110E77}"/>
              </a:ext>
            </a:extLst>
          </p:cNvPr>
          <p:cNvSpPr txBox="1"/>
          <p:nvPr/>
        </p:nvSpPr>
        <p:spPr>
          <a:xfrm>
            <a:off x="3895436" y="3201501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4j+0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7A5BD9-FFCE-48B7-BD35-A0CEBFE98942}"/>
              </a:ext>
            </a:extLst>
          </p:cNvPr>
          <p:cNvSpPr txBox="1"/>
          <p:nvPr/>
        </p:nvSpPr>
        <p:spPr>
          <a:xfrm>
            <a:off x="4882659" y="320915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4j+1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CE7E64-1C6B-431A-B552-9DD4F72DFBAD}"/>
              </a:ext>
            </a:extLst>
          </p:cNvPr>
          <p:cNvSpPr txBox="1"/>
          <p:nvPr/>
        </p:nvSpPr>
        <p:spPr>
          <a:xfrm>
            <a:off x="5768026" y="320915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4j+2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4C5605-5633-41D7-A565-9A0A8663ED99}"/>
              </a:ext>
            </a:extLst>
          </p:cNvPr>
          <p:cNvSpPr txBox="1"/>
          <p:nvPr/>
        </p:nvSpPr>
        <p:spPr>
          <a:xfrm>
            <a:off x="7565700" y="324433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4j+3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893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9609DFC-F188-41D3-B83C-EA4439093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215" y="0"/>
            <a:ext cx="909156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BBACAD-1462-4804-924A-F7746D391F67}"/>
              </a:ext>
            </a:extLst>
          </p:cNvPr>
          <p:cNvSpPr txBox="1"/>
          <p:nvPr/>
        </p:nvSpPr>
        <p:spPr>
          <a:xfrm>
            <a:off x="385925" y="32999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4j+3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52E3C9C-8040-4356-8CCD-DA746DD217B0}"/>
              </a:ext>
            </a:extLst>
          </p:cNvPr>
          <p:cNvCxnSpPr>
            <a:cxnSpLocks/>
          </p:cNvCxnSpPr>
          <p:nvPr/>
        </p:nvCxnSpPr>
        <p:spPr>
          <a:xfrm>
            <a:off x="4340073" y="201627"/>
            <a:ext cx="0" cy="6454746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A76C1D-E3B5-4972-9BDE-0AE37D22EA0D}"/>
              </a:ext>
            </a:extLst>
          </p:cNvPr>
          <p:cNvCxnSpPr>
            <a:cxnSpLocks/>
          </p:cNvCxnSpPr>
          <p:nvPr/>
        </p:nvCxnSpPr>
        <p:spPr>
          <a:xfrm>
            <a:off x="5390095" y="201627"/>
            <a:ext cx="0" cy="6454746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0F34EF6-8C57-4B15-A615-22AF445EEC75}"/>
              </a:ext>
            </a:extLst>
          </p:cNvPr>
          <p:cNvCxnSpPr>
            <a:cxnSpLocks/>
          </p:cNvCxnSpPr>
          <p:nvPr/>
        </p:nvCxnSpPr>
        <p:spPr>
          <a:xfrm>
            <a:off x="6691787" y="201627"/>
            <a:ext cx="0" cy="6454746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62A1EA0-7AB1-4D71-9A7A-A9D038210BE3}"/>
              </a:ext>
            </a:extLst>
          </p:cNvPr>
          <p:cNvCxnSpPr>
            <a:cxnSpLocks/>
          </p:cNvCxnSpPr>
          <p:nvPr/>
        </p:nvCxnSpPr>
        <p:spPr>
          <a:xfrm>
            <a:off x="7934755" y="201627"/>
            <a:ext cx="0" cy="6454746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14AB7A-7C85-4EEE-88B4-C5E8AF48DCEB}"/>
              </a:ext>
            </a:extLst>
          </p:cNvPr>
          <p:cNvSpPr txBox="1"/>
          <p:nvPr/>
        </p:nvSpPr>
        <p:spPr>
          <a:xfrm>
            <a:off x="2683067" y="3244334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Extract 4-bits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30E215-FB6F-46F9-9E07-032FD6153457}"/>
              </a:ext>
            </a:extLst>
          </p:cNvPr>
          <p:cNvSpPr txBox="1"/>
          <p:nvPr/>
        </p:nvSpPr>
        <p:spPr>
          <a:xfrm>
            <a:off x="4348266" y="3244334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Multiply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A972F4-04F2-4132-AE04-54DFD8F18DB7}"/>
              </a:ext>
            </a:extLst>
          </p:cNvPr>
          <p:cNvSpPr txBox="1"/>
          <p:nvPr/>
        </p:nvSpPr>
        <p:spPr>
          <a:xfrm>
            <a:off x="5750152" y="3244334"/>
            <a:ext cx="64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XOR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5C8E5B-98B1-4381-8A6D-CD845EFA6D41}"/>
              </a:ext>
            </a:extLst>
          </p:cNvPr>
          <p:cNvSpPr txBox="1"/>
          <p:nvPr/>
        </p:nvSpPr>
        <p:spPr>
          <a:xfrm>
            <a:off x="6966252" y="325016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ADD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0B3682-33B2-49D4-9E21-D7443A63634B}"/>
              </a:ext>
            </a:extLst>
          </p:cNvPr>
          <p:cNvSpPr txBox="1"/>
          <p:nvPr/>
        </p:nvSpPr>
        <p:spPr>
          <a:xfrm>
            <a:off x="8106017" y="3244334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Merge 4-bits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8738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66</Words>
  <Application>Microsoft Office PowerPoint</Application>
  <PresentationFormat>와이드스크린</PresentationFormat>
  <Paragraphs>30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</cp:revision>
  <dcterms:created xsi:type="dcterms:W3CDTF">2022-06-30T05:10:00Z</dcterms:created>
  <dcterms:modified xsi:type="dcterms:W3CDTF">2022-06-30T06:13:16Z</dcterms:modified>
</cp:coreProperties>
</file>