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sldIdLst>
    <p:sldId id="256" r:id="rId2"/>
    <p:sldId id="275" r:id="rId3"/>
    <p:sldId id="257" r:id="rId4"/>
    <p:sldId id="272" r:id="rId5"/>
    <p:sldId id="273" r:id="rId6"/>
    <p:sldId id="258" r:id="rId7"/>
    <p:sldId id="263" r:id="rId8"/>
    <p:sldId id="259" r:id="rId9"/>
    <p:sldId id="260" r:id="rId10"/>
    <p:sldId id="261" r:id="rId11"/>
    <p:sldId id="262" r:id="rId12"/>
    <p:sldId id="264" r:id="rId13"/>
    <p:sldId id="265" r:id="rId14"/>
    <p:sldId id="266" r:id="rId15"/>
    <p:sldId id="267" r:id="rId16"/>
    <p:sldId id="268" r:id="rId17"/>
    <p:sldId id="269" r:id="rId18"/>
    <p:sldId id="270" r:id="rId19"/>
    <p:sldId id="271" r:id="rId20"/>
    <p:sldId id="27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C70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41" autoAdjust="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BCC9E82-4D40-48B4-900B-4C7C248FE023}" type="datetimeFigureOut">
              <a:rPr lang="en-IN" smtClean="0"/>
              <a:t>07-07-2023</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284DC958-8B31-46DF-8B55-A827EA33491E}" type="slidenum">
              <a:rPr lang="en-IN" smtClean="0"/>
              <a:t>‹#›</a:t>
            </a:fld>
            <a:endParaRPr lang="en-IN"/>
          </a:p>
        </p:txBody>
      </p:sp>
    </p:spTree>
    <p:extLst>
      <p:ext uri="{BB962C8B-B14F-4D97-AF65-F5344CB8AC3E}">
        <p14:creationId xmlns:p14="http://schemas.microsoft.com/office/powerpoint/2010/main" val="3203510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CC9E82-4D40-48B4-900B-4C7C248FE023}" type="datetimeFigureOut">
              <a:rPr lang="en-IN" smtClean="0"/>
              <a:t>07-07-2023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4DC958-8B31-46DF-8B55-A827EA33491E}" type="slidenum">
              <a:rPr lang="en-IN" smtClean="0"/>
              <a:t>‹#›</a:t>
            </a:fld>
            <a:endParaRPr lang="en-IN"/>
          </a:p>
        </p:txBody>
      </p:sp>
    </p:spTree>
    <p:extLst>
      <p:ext uri="{BB962C8B-B14F-4D97-AF65-F5344CB8AC3E}">
        <p14:creationId xmlns:p14="http://schemas.microsoft.com/office/powerpoint/2010/main" val="1524123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CC9E82-4D40-48B4-900B-4C7C248FE023}" type="datetimeFigureOut">
              <a:rPr lang="en-IN" smtClean="0"/>
              <a:t>07-07-2023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4DC958-8B31-46DF-8B55-A827EA33491E}" type="slidenum">
              <a:rPr lang="en-IN" smtClean="0"/>
              <a:t>‹#›</a:t>
            </a:fld>
            <a:endParaRPr lang="en-IN"/>
          </a:p>
        </p:txBody>
      </p:sp>
    </p:spTree>
    <p:extLst>
      <p:ext uri="{BB962C8B-B14F-4D97-AF65-F5344CB8AC3E}">
        <p14:creationId xmlns:p14="http://schemas.microsoft.com/office/powerpoint/2010/main" val="31392106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CC9E82-4D40-48B4-900B-4C7C248FE023}" type="datetimeFigureOut">
              <a:rPr lang="en-IN" smtClean="0"/>
              <a:t>07-07-2023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4DC958-8B31-46DF-8B55-A827EA33491E}"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24326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CC9E82-4D40-48B4-900B-4C7C248FE023}" type="datetimeFigureOut">
              <a:rPr lang="en-IN" smtClean="0"/>
              <a:t>07-07-2023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4DC958-8B31-46DF-8B55-A827EA33491E}" type="slidenum">
              <a:rPr lang="en-IN" smtClean="0"/>
              <a:t>‹#›</a:t>
            </a:fld>
            <a:endParaRPr lang="en-IN"/>
          </a:p>
        </p:txBody>
      </p:sp>
    </p:spTree>
    <p:extLst>
      <p:ext uri="{BB962C8B-B14F-4D97-AF65-F5344CB8AC3E}">
        <p14:creationId xmlns:p14="http://schemas.microsoft.com/office/powerpoint/2010/main" val="3480465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BCC9E82-4D40-48B4-900B-4C7C248FE023}" type="datetimeFigureOut">
              <a:rPr lang="en-IN" smtClean="0"/>
              <a:t>07-07-2023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84DC958-8B31-46DF-8B55-A827EA33491E}" type="slidenum">
              <a:rPr lang="en-IN" smtClean="0"/>
              <a:t>‹#›</a:t>
            </a:fld>
            <a:endParaRPr lang="en-IN"/>
          </a:p>
        </p:txBody>
      </p:sp>
    </p:spTree>
    <p:extLst>
      <p:ext uri="{BB962C8B-B14F-4D97-AF65-F5344CB8AC3E}">
        <p14:creationId xmlns:p14="http://schemas.microsoft.com/office/powerpoint/2010/main" val="8239184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BCC9E82-4D40-48B4-900B-4C7C248FE023}" type="datetimeFigureOut">
              <a:rPr lang="en-IN" smtClean="0"/>
              <a:t>07-07-2023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84DC958-8B31-46DF-8B55-A827EA33491E}" type="slidenum">
              <a:rPr lang="en-IN" smtClean="0"/>
              <a:t>‹#›</a:t>
            </a:fld>
            <a:endParaRPr lang="en-IN"/>
          </a:p>
        </p:txBody>
      </p:sp>
    </p:spTree>
    <p:extLst>
      <p:ext uri="{BB962C8B-B14F-4D97-AF65-F5344CB8AC3E}">
        <p14:creationId xmlns:p14="http://schemas.microsoft.com/office/powerpoint/2010/main" val="36246028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CC9E82-4D40-48B4-900B-4C7C248FE023}" type="datetimeFigureOut">
              <a:rPr lang="en-IN" smtClean="0"/>
              <a:t>07-07-2023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4DC958-8B31-46DF-8B55-A827EA33491E}" type="slidenum">
              <a:rPr lang="en-IN" smtClean="0"/>
              <a:t>‹#›</a:t>
            </a:fld>
            <a:endParaRPr lang="en-IN"/>
          </a:p>
        </p:txBody>
      </p:sp>
    </p:spTree>
    <p:extLst>
      <p:ext uri="{BB962C8B-B14F-4D97-AF65-F5344CB8AC3E}">
        <p14:creationId xmlns:p14="http://schemas.microsoft.com/office/powerpoint/2010/main" val="14776129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CC9E82-4D40-48B4-900B-4C7C248FE023}" type="datetimeFigureOut">
              <a:rPr lang="en-IN" smtClean="0"/>
              <a:t>07-07-2023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4DC958-8B31-46DF-8B55-A827EA33491E}" type="slidenum">
              <a:rPr lang="en-IN" smtClean="0"/>
              <a:t>‹#›</a:t>
            </a:fld>
            <a:endParaRPr lang="en-IN"/>
          </a:p>
        </p:txBody>
      </p:sp>
    </p:spTree>
    <p:extLst>
      <p:ext uri="{BB962C8B-B14F-4D97-AF65-F5344CB8AC3E}">
        <p14:creationId xmlns:p14="http://schemas.microsoft.com/office/powerpoint/2010/main" val="2968169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CC9E82-4D40-48B4-900B-4C7C248FE023}" type="datetimeFigureOut">
              <a:rPr lang="en-IN" smtClean="0"/>
              <a:t>07-07-2023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4DC958-8B31-46DF-8B55-A827EA33491E}" type="slidenum">
              <a:rPr lang="en-IN" smtClean="0"/>
              <a:t>‹#›</a:t>
            </a:fld>
            <a:endParaRPr lang="en-IN"/>
          </a:p>
        </p:txBody>
      </p:sp>
    </p:spTree>
    <p:extLst>
      <p:ext uri="{BB962C8B-B14F-4D97-AF65-F5344CB8AC3E}">
        <p14:creationId xmlns:p14="http://schemas.microsoft.com/office/powerpoint/2010/main" val="3064551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CC9E82-4D40-48B4-900B-4C7C248FE023}" type="datetimeFigureOut">
              <a:rPr lang="en-IN" smtClean="0"/>
              <a:t>07-07-2023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4DC958-8B31-46DF-8B55-A827EA33491E}" type="slidenum">
              <a:rPr lang="en-IN" smtClean="0"/>
              <a:t>‹#›</a:t>
            </a:fld>
            <a:endParaRPr lang="en-IN"/>
          </a:p>
        </p:txBody>
      </p:sp>
    </p:spTree>
    <p:extLst>
      <p:ext uri="{BB962C8B-B14F-4D97-AF65-F5344CB8AC3E}">
        <p14:creationId xmlns:p14="http://schemas.microsoft.com/office/powerpoint/2010/main" val="1552265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CC9E82-4D40-48B4-900B-4C7C248FE023}" type="datetimeFigureOut">
              <a:rPr lang="en-IN" smtClean="0"/>
              <a:t>07-07-2023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4DC958-8B31-46DF-8B55-A827EA33491E}" type="slidenum">
              <a:rPr lang="en-IN" smtClean="0"/>
              <a:t>‹#›</a:t>
            </a:fld>
            <a:endParaRPr lang="en-IN"/>
          </a:p>
        </p:txBody>
      </p:sp>
    </p:spTree>
    <p:extLst>
      <p:ext uri="{BB962C8B-B14F-4D97-AF65-F5344CB8AC3E}">
        <p14:creationId xmlns:p14="http://schemas.microsoft.com/office/powerpoint/2010/main" val="2069527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CC9E82-4D40-48B4-900B-4C7C248FE023}" type="datetimeFigureOut">
              <a:rPr lang="en-IN" smtClean="0"/>
              <a:t>07-07-2023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84DC958-8B31-46DF-8B55-A827EA33491E}" type="slidenum">
              <a:rPr lang="en-IN" smtClean="0"/>
              <a:t>‹#›</a:t>
            </a:fld>
            <a:endParaRPr lang="en-IN"/>
          </a:p>
        </p:txBody>
      </p:sp>
    </p:spTree>
    <p:extLst>
      <p:ext uri="{BB962C8B-B14F-4D97-AF65-F5344CB8AC3E}">
        <p14:creationId xmlns:p14="http://schemas.microsoft.com/office/powerpoint/2010/main" val="2167673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CC9E82-4D40-48B4-900B-4C7C248FE023}" type="datetimeFigureOut">
              <a:rPr lang="en-IN" smtClean="0"/>
              <a:t>07-07-2023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84DC958-8B31-46DF-8B55-A827EA33491E}" type="slidenum">
              <a:rPr lang="en-IN" smtClean="0"/>
              <a:t>‹#›</a:t>
            </a:fld>
            <a:endParaRPr lang="en-IN"/>
          </a:p>
        </p:txBody>
      </p:sp>
    </p:spTree>
    <p:extLst>
      <p:ext uri="{BB962C8B-B14F-4D97-AF65-F5344CB8AC3E}">
        <p14:creationId xmlns:p14="http://schemas.microsoft.com/office/powerpoint/2010/main" val="2411734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CC9E82-4D40-48B4-900B-4C7C248FE023}" type="datetimeFigureOut">
              <a:rPr lang="en-IN" smtClean="0"/>
              <a:t>07-07-2023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84DC958-8B31-46DF-8B55-A827EA33491E}" type="slidenum">
              <a:rPr lang="en-IN" smtClean="0"/>
              <a:t>‹#›</a:t>
            </a:fld>
            <a:endParaRPr lang="en-IN"/>
          </a:p>
        </p:txBody>
      </p:sp>
    </p:spTree>
    <p:extLst>
      <p:ext uri="{BB962C8B-B14F-4D97-AF65-F5344CB8AC3E}">
        <p14:creationId xmlns:p14="http://schemas.microsoft.com/office/powerpoint/2010/main" val="311609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CC9E82-4D40-48B4-900B-4C7C248FE023}" type="datetimeFigureOut">
              <a:rPr lang="en-IN" smtClean="0"/>
              <a:t>07-07-2023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4DC958-8B31-46DF-8B55-A827EA33491E}" type="slidenum">
              <a:rPr lang="en-IN" smtClean="0"/>
              <a:t>‹#›</a:t>
            </a:fld>
            <a:endParaRPr lang="en-IN"/>
          </a:p>
        </p:txBody>
      </p:sp>
    </p:spTree>
    <p:extLst>
      <p:ext uri="{BB962C8B-B14F-4D97-AF65-F5344CB8AC3E}">
        <p14:creationId xmlns:p14="http://schemas.microsoft.com/office/powerpoint/2010/main" val="2674884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CC9E82-4D40-48B4-900B-4C7C248FE023}" type="datetimeFigureOut">
              <a:rPr lang="en-IN" smtClean="0"/>
              <a:t>07-07-2023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4DC958-8B31-46DF-8B55-A827EA33491E}" type="slidenum">
              <a:rPr lang="en-IN" smtClean="0"/>
              <a:t>‹#›</a:t>
            </a:fld>
            <a:endParaRPr lang="en-IN"/>
          </a:p>
        </p:txBody>
      </p:sp>
    </p:spTree>
    <p:extLst>
      <p:ext uri="{BB962C8B-B14F-4D97-AF65-F5344CB8AC3E}">
        <p14:creationId xmlns:p14="http://schemas.microsoft.com/office/powerpoint/2010/main" val="1660127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BCC9E82-4D40-48B4-900B-4C7C248FE023}" type="datetimeFigureOut">
              <a:rPr lang="en-IN" smtClean="0"/>
              <a:t>07-07-2023</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84DC958-8B31-46DF-8B55-A827EA33491E}" type="slidenum">
              <a:rPr lang="en-IN" smtClean="0"/>
              <a:t>‹#›</a:t>
            </a:fld>
            <a:endParaRPr lang="en-IN"/>
          </a:p>
        </p:txBody>
      </p:sp>
    </p:spTree>
    <p:extLst>
      <p:ext uri="{BB962C8B-B14F-4D97-AF65-F5344CB8AC3E}">
        <p14:creationId xmlns:p14="http://schemas.microsoft.com/office/powerpoint/2010/main" val="3460891317"/>
      </p:ext>
    </p:extLst>
  </p:cSld>
  <p:clrMap bg1="dk1" tx1="lt1" bg2="dk2" tx2="lt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 id="2147483777" r:id="rId16"/>
    <p:sldLayoutId id="2147483778"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4164B2F-BF31-87E9-047D-C321336B27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6065" y="87752"/>
            <a:ext cx="861887" cy="761334"/>
          </a:xfrm>
          <a:prstGeom prst="rect">
            <a:avLst/>
          </a:prstGeom>
        </p:spPr>
      </p:pic>
      <p:sp>
        <p:nvSpPr>
          <p:cNvPr id="8" name="Title 3">
            <a:extLst>
              <a:ext uri="{FF2B5EF4-FFF2-40B4-BE49-F238E27FC236}">
                <a16:creationId xmlns:a16="http://schemas.microsoft.com/office/drawing/2014/main" id="{D8C3838C-79DC-AAA0-B426-1E742C69DCCB}"/>
              </a:ext>
            </a:extLst>
          </p:cNvPr>
          <p:cNvSpPr txBox="1">
            <a:spLocks/>
          </p:cNvSpPr>
          <p:nvPr/>
        </p:nvSpPr>
        <p:spPr>
          <a:xfrm>
            <a:off x="3043084" y="2497394"/>
            <a:ext cx="6105832" cy="1120877"/>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6000" b="1" cap="none" dirty="0">
                <a:ln>
                  <a:solidFill>
                    <a:schemeClr val="bg1">
                      <a:lumMod val="85000"/>
                      <a:lumOff val="15000"/>
                    </a:schemeClr>
                  </a:solidFill>
                </a:ln>
                <a:solidFill>
                  <a:srgbClr val="FF0000"/>
                </a:solidFill>
                <a:effectLst/>
                <a:latin typeface="Berlin Sans FB Demi" panose="020E0802020502020306" pitchFamily="34" charset="0"/>
                <a:ea typeface="Calibri" panose="020F0502020204030204" pitchFamily="34" charset="0"/>
                <a:cs typeface="Calibri" panose="020F0502020204030204" pitchFamily="34" charset="0"/>
              </a:rPr>
              <a:t>Hello Everyone…</a:t>
            </a:r>
            <a:endParaRPr lang="en-IN" sz="6000" b="1" cap="none" dirty="0">
              <a:ln>
                <a:solidFill>
                  <a:schemeClr val="bg1">
                    <a:lumMod val="85000"/>
                    <a:lumOff val="15000"/>
                  </a:schemeClr>
                </a:solidFill>
              </a:ln>
              <a:solidFill>
                <a:srgbClr val="FF0000"/>
              </a:solidFill>
              <a:effectLst/>
              <a:latin typeface="Berlin Sans FB Demi" panose="020E0802020502020306"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77058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4164B2F-BF31-87E9-047D-C321336B27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6065" y="87752"/>
            <a:ext cx="861887" cy="761334"/>
          </a:xfrm>
          <a:prstGeom prst="rect">
            <a:avLst/>
          </a:prstGeom>
        </p:spPr>
      </p:pic>
      <p:sp>
        <p:nvSpPr>
          <p:cNvPr id="10" name="Title 3">
            <a:extLst>
              <a:ext uri="{FF2B5EF4-FFF2-40B4-BE49-F238E27FC236}">
                <a16:creationId xmlns:a16="http://schemas.microsoft.com/office/drawing/2014/main" id="{E15990E9-2F85-6C2F-859A-441AD45FD4F3}"/>
              </a:ext>
            </a:extLst>
          </p:cNvPr>
          <p:cNvSpPr txBox="1">
            <a:spLocks/>
          </p:cNvSpPr>
          <p:nvPr/>
        </p:nvSpPr>
        <p:spPr>
          <a:xfrm>
            <a:off x="1313824" y="532560"/>
            <a:ext cx="5551541" cy="761334"/>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2000" b="1" i="1" cap="none" dirty="0">
                <a:ln w="3175">
                  <a:noFill/>
                </a:ln>
                <a:solidFill>
                  <a:srgbClr val="FFFF00"/>
                </a:solidFill>
                <a:effectLst/>
                <a:latin typeface="Calibri" panose="020F0502020204030204" pitchFamily="34" charset="0"/>
                <a:ea typeface="Calibri" panose="020F0502020204030204" pitchFamily="34" charset="0"/>
                <a:cs typeface="Calibri" panose="020F0502020204030204" pitchFamily="34" charset="0"/>
              </a:rPr>
              <a:t> </a:t>
            </a:r>
            <a:r>
              <a:rPr lang="en-US" sz="4200" b="1" u="sng" cap="none" dirty="0">
                <a:ln w="3175">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Browser Searching :</a:t>
            </a:r>
            <a:endParaRPr lang="en-IN" sz="4200" b="1" u="sng" dirty="0">
              <a:ln w="3175">
                <a:noFill/>
              </a:ln>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4" name="Title 3">
            <a:extLst>
              <a:ext uri="{FF2B5EF4-FFF2-40B4-BE49-F238E27FC236}">
                <a16:creationId xmlns:a16="http://schemas.microsoft.com/office/drawing/2014/main" id="{4B095CC5-ADB0-0DD7-D0A5-381A56587ECB}"/>
              </a:ext>
            </a:extLst>
          </p:cNvPr>
          <p:cNvSpPr txBox="1">
            <a:spLocks/>
          </p:cNvSpPr>
          <p:nvPr/>
        </p:nvSpPr>
        <p:spPr>
          <a:xfrm>
            <a:off x="1168304" y="4340506"/>
            <a:ext cx="9855390" cy="2239700"/>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sz="3100" b="1" cap="none" dirty="0">
                <a:ln w="3175">
                  <a:noFill/>
                </a:ln>
                <a:solidFill>
                  <a:schemeClr val="bg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 </a:t>
            </a:r>
            <a:r>
              <a:rPr lang="en-US" sz="3100" b="1" cap="none" dirty="0">
                <a:ln w="3175">
                  <a:noFill/>
                </a:ln>
                <a:solidFill>
                  <a:schemeClr val="bg1">
                    <a:lumMod val="95000"/>
                    <a:lumOff val="5000"/>
                  </a:schemeClr>
                </a:solidFill>
                <a:effectLst/>
                <a:latin typeface="Agency FB" panose="020B0503020202020204" pitchFamily="34" charset="0"/>
                <a:ea typeface="Calibri" panose="020F0502020204030204" pitchFamily="34" charset="0"/>
                <a:cs typeface="Calibri" panose="020F0502020204030204" pitchFamily="34" charset="0"/>
              </a:rPr>
              <a:t>If you are </a:t>
            </a:r>
            <a:r>
              <a:rPr lang="en-US" sz="3100" b="1" cap="none" dirty="0">
                <a:ln w="3175">
                  <a:noFill/>
                </a:ln>
                <a:effectLst/>
                <a:latin typeface="Agency FB" panose="020B0503020202020204" pitchFamily="34" charset="0"/>
                <a:ea typeface="Calibri" panose="020F0502020204030204" pitchFamily="34" charset="0"/>
                <a:cs typeface="Calibri" panose="020F0502020204030204" pitchFamily="34" charset="0"/>
              </a:rPr>
              <a:t>searching </a:t>
            </a:r>
            <a:r>
              <a:rPr lang="en-US" sz="3100" b="1" cap="none" dirty="0">
                <a:ln w="3175">
                  <a:noFill/>
                </a:ln>
                <a:solidFill>
                  <a:schemeClr val="bg1">
                    <a:lumMod val="95000"/>
                    <a:lumOff val="5000"/>
                  </a:schemeClr>
                </a:solidFill>
                <a:effectLst/>
                <a:latin typeface="Agency FB" panose="020B0503020202020204" pitchFamily="34" charset="0"/>
                <a:ea typeface="Calibri" panose="020F0502020204030204" pitchFamily="34" charset="0"/>
                <a:cs typeface="Calibri" panose="020F0502020204030204" pitchFamily="34" charset="0"/>
              </a:rPr>
              <a:t>for a new movie for </a:t>
            </a:r>
            <a:r>
              <a:rPr lang="en-US" sz="3100" b="1" cap="none" dirty="0">
                <a:ln w="3175">
                  <a:noFill/>
                </a:ln>
                <a:solidFill>
                  <a:srgbClr val="FFFF00"/>
                </a:solidFill>
                <a:effectLst/>
                <a:latin typeface="Agency FB" panose="020B0503020202020204" pitchFamily="34" charset="0"/>
                <a:ea typeface="Calibri" panose="020F0502020204030204" pitchFamily="34" charset="0"/>
                <a:cs typeface="Calibri" panose="020F0502020204030204" pitchFamily="34" charset="0"/>
              </a:rPr>
              <a:t>free !</a:t>
            </a:r>
            <a:r>
              <a:rPr lang="en-US" sz="3100" b="1" cap="none" dirty="0">
                <a:ln w="3175">
                  <a:noFill/>
                </a:ln>
                <a:solidFill>
                  <a:schemeClr val="bg1">
                    <a:lumMod val="95000"/>
                    <a:lumOff val="5000"/>
                  </a:schemeClr>
                </a:solidFill>
                <a:effectLst/>
                <a:latin typeface="Agency FB" panose="020B0503020202020204" pitchFamily="34" charset="0"/>
                <a:ea typeface="Calibri" panose="020F0502020204030204" pitchFamily="34" charset="0"/>
                <a:cs typeface="Calibri" panose="020F0502020204030204" pitchFamily="34" charset="0"/>
              </a:rPr>
              <a:t> Or something </a:t>
            </a:r>
            <a:r>
              <a:rPr lang="en-US" sz="3100" b="1" cap="none" dirty="0">
                <a:ln w="3175">
                  <a:noFill/>
                </a:ln>
                <a:solidFill>
                  <a:srgbClr val="FFFF00"/>
                </a:solidFill>
                <a:effectLst/>
                <a:latin typeface="Agency FB" panose="020B0503020202020204" pitchFamily="34" charset="0"/>
                <a:ea typeface="Calibri" panose="020F0502020204030204" pitchFamily="34" charset="0"/>
                <a:cs typeface="Calibri" panose="020F0502020204030204" pitchFamily="34" charset="0"/>
              </a:rPr>
              <a:t>important</a:t>
            </a:r>
            <a:r>
              <a:rPr lang="en-US" sz="3100" b="1" cap="none" dirty="0">
                <a:ln w="3175">
                  <a:noFill/>
                </a:ln>
                <a:solidFill>
                  <a:schemeClr val="bg1">
                    <a:lumMod val="95000"/>
                    <a:lumOff val="5000"/>
                  </a:schemeClr>
                </a:solidFill>
                <a:effectLst/>
                <a:latin typeface="Agency FB" panose="020B0503020202020204" pitchFamily="34" charset="0"/>
                <a:ea typeface="Calibri" panose="020F0502020204030204" pitchFamily="34" charset="0"/>
                <a:cs typeface="Calibri" panose="020F0502020204030204" pitchFamily="34" charset="0"/>
              </a:rPr>
              <a:t> on different websites, There is a chance to show a </a:t>
            </a:r>
            <a:r>
              <a:rPr lang="en-US" sz="3100" b="1" cap="none" dirty="0">
                <a:ln w="3175">
                  <a:noFill/>
                </a:ln>
                <a:solidFill>
                  <a:srgbClr val="FF0000"/>
                </a:solidFill>
                <a:effectLst/>
                <a:latin typeface="Agency FB" panose="020B0503020202020204" pitchFamily="34" charset="0"/>
                <a:ea typeface="Calibri" panose="020F0502020204030204" pitchFamily="34" charset="0"/>
                <a:cs typeface="Calibri" panose="020F0502020204030204" pitchFamily="34" charset="0"/>
              </a:rPr>
              <a:t>pop- up </a:t>
            </a:r>
            <a:r>
              <a:rPr lang="en-US" sz="3100" b="1" cap="none" dirty="0">
                <a:ln w="3175">
                  <a:noFill/>
                </a:ln>
                <a:solidFill>
                  <a:schemeClr val="bg1">
                    <a:lumMod val="95000"/>
                    <a:lumOff val="5000"/>
                  </a:schemeClr>
                </a:solidFill>
                <a:effectLst/>
                <a:latin typeface="Agency FB" panose="020B0503020202020204" pitchFamily="34" charset="0"/>
                <a:ea typeface="Calibri" panose="020F0502020204030204" pitchFamily="34" charset="0"/>
                <a:cs typeface="Calibri" panose="020F0502020204030204" pitchFamily="34" charset="0"/>
              </a:rPr>
              <a:t>on your screen. By any chance, if you </a:t>
            </a:r>
            <a:r>
              <a:rPr lang="en-US" sz="3100" b="1" cap="none" dirty="0">
                <a:ln w="3175">
                  <a:noFill/>
                </a:ln>
                <a:effectLst/>
                <a:latin typeface="Agency FB" panose="020B0503020202020204" pitchFamily="34" charset="0"/>
                <a:ea typeface="Calibri" panose="020F0502020204030204" pitchFamily="34" charset="0"/>
                <a:cs typeface="Calibri" panose="020F0502020204030204" pitchFamily="34" charset="0"/>
              </a:rPr>
              <a:t>clicked</a:t>
            </a:r>
            <a:r>
              <a:rPr lang="en-US" sz="3100" b="1" cap="none" dirty="0">
                <a:ln w="3175">
                  <a:noFill/>
                </a:ln>
                <a:solidFill>
                  <a:schemeClr val="bg1">
                    <a:lumMod val="95000"/>
                    <a:lumOff val="5000"/>
                  </a:schemeClr>
                </a:solidFill>
                <a:effectLst/>
                <a:latin typeface="Agency FB" panose="020B0503020202020204" pitchFamily="34" charset="0"/>
                <a:ea typeface="Calibri" panose="020F0502020204030204" pitchFamily="34" charset="0"/>
                <a:cs typeface="Calibri" panose="020F0502020204030204" pitchFamily="34" charset="0"/>
              </a:rPr>
              <a:t> on this ! By, this technique hackers can easily get your </a:t>
            </a:r>
            <a:r>
              <a:rPr lang="en-US" sz="3100" b="1" cap="none" dirty="0">
                <a:ln w="3175">
                  <a:noFill/>
                </a:ln>
                <a:solidFill>
                  <a:srgbClr val="FFFF00"/>
                </a:solidFill>
                <a:effectLst/>
                <a:latin typeface="Agency FB" panose="020B0503020202020204" pitchFamily="34" charset="0"/>
                <a:ea typeface="Calibri" panose="020F0502020204030204" pitchFamily="34" charset="0"/>
                <a:cs typeface="Calibri" panose="020F0502020204030204" pitchFamily="34" charset="0"/>
              </a:rPr>
              <a:t>browser history !</a:t>
            </a:r>
            <a:r>
              <a:rPr lang="en-US" sz="3100" b="1" cap="none" dirty="0">
                <a:ln w="3175">
                  <a:noFill/>
                </a:ln>
                <a:solidFill>
                  <a:schemeClr val="bg1">
                    <a:lumMod val="95000"/>
                    <a:lumOff val="5000"/>
                  </a:schemeClr>
                </a:solidFill>
                <a:effectLst/>
                <a:latin typeface="Agency FB" panose="020B0503020202020204" pitchFamily="34" charset="0"/>
                <a:ea typeface="Calibri" panose="020F0502020204030204" pitchFamily="34" charset="0"/>
                <a:cs typeface="Calibri" panose="020F0502020204030204" pitchFamily="34" charset="0"/>
              </a:rPr>
              <a:t> Even your </a:t>
            </a:r>
            <a:r>
              <a:rPr lang="en-US" sz="3100" b="1" cap="none" dirty="0">
                <a:ln w="3175">
                  <a:noFill/>
                </a:ln>
                <a:solidFill>
                  <a:srgbClr val="FFFF00"/>
                </a:solidFill>
                <a:effectLst/>
                <a:latin typeface="Agency FB" panose="020B0503020202020204" pitchFamily="34" charset="0"/>
                <a:ea typeface="Calibri" panose="020F0502020204030204" pitchFamily="34" charset="0"/>
                <a:cs typeface="Calibri" panose="020F0502020204030204" pitchFamily="34" charset="0"/>
              </a:rPr>
              <a:t>saved passwords !</a:t>
            </a:r>
            <a:r>
              <a:rPr lang="en-US" sz="3100" b="1" cap="none" dirty="0">
                <a:ln w="3175">
                  <a:noFill/>
                </a:ln>
                <a:solidFill>
                  <a:schemeClr val="bg1">
                    <a:lumMod val="95000"/>
                    <a:lumOff val="5000"/>
                  </a:schemeClr>
                </a:solidFill>
                <a:effectLst/>
                <a:latin typeface="Agency FB" panose="020B0503020202020204" pitchFamily="34" charset="0"/>
                <a:ea typeface="Calibri" panose="020F0502020204030204" pitchFamily="34" charset="0"/>
                <a:cs typeface="Calibri" panose="020F0502020204030204" pitchFamily="34" charset="0"/>
              </a:rPr>
              <a:t> This is called </a:t>
            </a:r>
            <a:r>
              <a:rPr lang="en-US" sz="3100" b="1" cap="none" dirty="0">
                <a:ln w="3175">
                  <a:noFill/>
                </a:ln>
                <a:solidFill>
                  <a:srgbClr val="FF0000"/>
                </a:solidFill>
                <a:effectLst/>
                <a:latin typeface="Agency FB" panose="020B0503020202020204" pitchFamily="34" charset="0"/>
                <a:ea typeface="Calibri" panose="020F0502020204030204" pitchFamily="34" charset="0"/>
                <a:cs typeface="Calibri" panose="020F0502020204030204" pitchFamily="34" charset="0"/>
              </a:rPr>
              <a:t>Season intercepting</a:t>
            </a:r>
            <a:r>
              <a:rPr lang="en-US" sz="3100" b="1" cap="none" dirty="0">
                <a:ln w="3175">
                  <a:noFill/>
                </a:ln>
                <a:solidFill>
                  <a:srgbClr val="FF0000"/>
                </a:solidFill>
                <a:latin typeface="Agency FB" panose="020B0503020202020204" pitchFamily="34" charset="0"/>
                <a:ea typeface="Calibri" panose="020F0502020204030204" pitchFamily="34" charset="0"/>
                <a:cs typeface="Calibri" panose="020F0502020204030204" pitchFamily="34" charset="0"/>
              </a:rPr>
              <a:t>.</a:t>
            </a:r>
            <a:r>
              <a:rPr lang="en-US" sz="3100" b="1" cap="none" dirty="0">
                <a:ln w="3175">
                  <a:noFill/>
                </a:ln>
                <a:solidFill>
                  <a:schemeClr val="bg1">
                    <a:lumMod val="95000"/>
                    <a:lumOff val="5000"/>
                  </a:schemeClr>
                </a:solidFill>
                <a:effectLst/>
                <a:latin typeface="Agency FB" panose="020B0503020202020204" pitchFamily="34" charset="0"/>
                <a:ea typeface="Calibri" panose="020F0502020204030204" pitchFamily="34" charset="0"/>
                <a:cs typeface="Calibri" panose="020F0502020204030204" pitchFamily="34" charset="0"/>
              </a:rPr>
              <a:t> </a:t>
            </a:r>
            <a:endParaRPr lang="en-IN" sz="4000" b="1" u="sng" dirty="0">
              <a:ln w="3175">
                <a:noFill/>
              </a:ln>
              <a:solidFill>
                <a:schemeClr val="bg1">
                  <a:lumMod val="95000"/>
                  <a:lumOff val="5000"/>
                </a:schemeClr>
              </a:solidFill>
              <a:effectLst/>
              <a:latin typeface="Agency FB" panose="020B0503020202020204" pitchFamily="34" charset="0"/>
              <a:ea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28EB4346-8DBD-3A47-C818-047DEC6954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5234" y="1508294"/>
            <a:ext cx="4421530" cy="27104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57172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4164B2F-BF31-87E9-047D-C321336B27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6065" y="87752"/>
            <a:ext cx="861887" cy="761334"/>
          </a:xfrm>
          <a:prstGeom prst="rect">
            <a:avLst/>
          </a:prstGeom>
        </p:spPr>
      </p:pic>
      <p:sp>
        <p:nvSpPr>
          <p:cNvPr id="10" name="Title 3">
            <a:extLst>
              <a:ext uri="{FF2B5EF4-FFF2-40B4-BE49-F238E27FC236}">
                <a16:creationId xmlns:a16="http://schemas.microsoft.com/office/drawing/2014/main" id="{E15990E9-2F85-6C2F-859A-441AD45FD4F3}"/>
              </a:ext>
            </a:extLst>
          </p:cNvPr>
          <p:cNvSpPr txBox="1">
            <a:spLocks/>
          </p:cNvSpPr>
          <p:nvPr/>
        </p:nvSpPr>
        <p:spPr>
          <a:xfrm>
            <a:off x="1313824" y="532560"/>
            <a:ext cx="5551541" cy="761334"/>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2000" b="1" i="1" cap="none" dirty="0">
                <a:ln w="3175">
                  <a:noFill/>
                </a:ln>
                <a:solidFill>
                  <a:srgbClr val="FFFF00"/>
                </a:solidFill>
                <a:effectLst/>
                <a:latin typeface="Calibri" panose="020F0502020204030204" pitchFamily="34" charset="0"/>
                <a:ea typeface="Calibri" panose="020F0502020204030204" pitchFamily="34" charset="0"/>
                <a:cs typeface="Calibri" panose="020F0502020204030204" pitchFamily="34" charset="0"/>
              </a:rPr>
              <a:t> </a:t>
            </a:r>
            <a:r>
              <a:rPr lang="en-US" sz="4200" b="1" u="sng" cap="none" dirty="0">
                <a:ln w="3175">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Unknown Apk's :</a:t>
            </a:r>
            <a:endParaRPr lang="en-IN" sz="4200" b="1" u="sng" dirty="0">
              <a:ln w="3175">
                <a:noFill/>
              </a:ln>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4" name="Title 3">
            <a:extLst>
              <a:ext uri="{FF2B5EF4-FFF2-40B4-BE49-F238E27FC236}">
                <a16:creationId xmlns:a16="http://schemas.microsoft.com/office/drawing/2014/main" id="{4B095CC5-ADB0-0DD7-D0A5-381A56587ECB}"/>
              </a:ext>
            </a:extLst>
          </p:cNvPr>
          <p:cNvSpPr txBox="1">
            <a:spLocks/>
          </p:cNvSpPr>
          <p:nvPr/>
        </p:nvSpPr>
        <p:spPr>
          <a:xfrm>
            <a:off x="1788742" y="3872090"/>
            <a:ext cx="8614515" cy="2239700"/>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sz="3100" b="1" cap="none" dirty="0">
                <a:ln w="3175">
                  <a:noFill/>
                </a:ln>
                <a:solidFill>
                  <a:schemeClr val="bg1">
                    <a:lumMod val="95000"/>
                    <a:lumOff val="5000"/>
                  </a:schemeClr>
                </a:solidFill>
                <a:effectLst/>
                <a:latin typeface="Agency FB" panose="020B0503020202020204" pitchFamily="34" charset="0"/>
                <a:ea typeface="Calibri" panose="020F0502020204030204" pitchFamily="34" charset="0"/>
                <a:cs typeface="Calibri" panose="020F0502020204030204" pitchFamily="34" charset="0"/>
              </a:rPr>
              <a:t> Installing applications for </a:t>
            </a:r>
            <a:r>
              <a:rPr lang="en-US" sz="3100" b="1" cap="none" dirty="0">
                <a:ln w="3175">
                  <a:noFill/>
                </a:ln>
                <a:solidFill>
                  <a:srgbClr val="FFFF00"/>
                </a:solidFill>
                <a:effectLst/>
                <a:latin typeface="Agency FB" panose="020B0503020202020204" pitchFamily="34" charset="0"/>
                <a:ea typeface="Calibri" panose="020F0502020204030204" pitchFamily="34" charset="0"/>
                <a:cs typeface="Calibri" panose="020F0502020204030204" pitchFamily="34" charset="0"/>
              </a:rPr>
              <a:t>browser</a:t>
            </a:r>
            <a:r>
              <a:rPr lang="en-US" sz="3100" b="1" cap="none" dirty="0">
                <a:ln w="3175">
                  <a:noFill/>
                </a:ln>
                <a:solidFill>
                  <a:schemeClr val="bg1">
                    <a:lumMod val="95000"/>
                    <a:lumOff val="5000"/>
                  </a:schemeClr>
                </a:solidFill>
                <a:effectLst/>
                <a:latin typeface="Agency FB" panose="020B0503020202020204" pitchFamily="34" charset="0"/>
                <a:ea typeface="Calibri" panose="020F0502020204030204" pitchFamily="34" charset="0"/>
                <a:cs typeface="Calibri" panose="020F0502020204030204" pitchFamily="34" charset="0"/>
              </a:rPr>
              <a:t> or </a:t>
            </a:r>
            <a:r>
              <a:rPr lang="en-US" sz="3100" b="1" cap="none" dirty="0">
                <a:ln w="3175">
                  <a:noFill/>
                </a:ln>
                <a:solidFill>
                  <a:srgbClr val="FFFF00"/>
                </a:solidFill>
                <a:effectLst/>
                <a:latin typeface="Agency FB" panose="020B0503020202020204" pitchFamily="34" charset="0"/>
                <a:ea typeface="Calibri" panose="020F0502020204030204" pitchFamily="34" charset="0"/>
                <a:cs typeface="Calibri" panose="020F0502020204030204" pitchFamily="34" charset="0"/>
              </a:rPr>
              <a:t>another website</a:t>
            </a:r>
            <a:r>
              <a:rPr lang="en-US" sz="3100" b="1" cap="none" dirty="0">
                <a:ln w="3175">
                  <a:noFill/>
                </a:ln>
                <a:solidFill>
                  <a:schemeClr val="bg1">
                    <a:lumMod val="95000"/>
                    <a:lumOff val="5000"/>
                  </a:schemeClr>
                </a:solidFill>
                <a:effectLst/>
                <a:latin typeface="Agency FB" panose="020B0503020202020204" pitchFamily="34" charset="0"/>
                <a:ea typeface="Calibri" panose="020F0502020204030204" pitchFamily="34" charset="0"/>
                <a:cs typeface="Calibri" panose="020F0502020204030204" pitchFamily="34" charset="0"/>
              </a:rPr>
              <a:t> may be </a:t>
            </a:r>
            <a:r>
              <a:rPr lang="en-US" sz="3100" b="1" cap="none" dirty="0">
                <a:ln w="3175">
                  <a:noFill/>
                </a:ln>
                <a:solidFill>
                  <a:srgbClr val="FF0000"/>
                </a:solidFill>
                <a:effectLst/>
                <a:latin typeface="Agency FB" panose="020B0503020202020204" pitchFamily="34" charset="0"/>
                <a:ea typeface="Calibri" panose="020F0502020204030204" pitchFamily="34" charset="0"/>
                <a:cs typeface="Calibri" panose="020F0502020204030204" pitchFamily="34" charset="0"/>
              </a:rPr>
              <a:t>harmful</a:t>
            </a:r>
            <a:r>
              <a:rPr lang="en-US" sz="3100" b="1" cap="none" dirty="0">
                <a:ln w="3175">
                  <a:noFill/>
                </a:ln>
                <a:solidFill>
                  <a:schemeClr val="bg1">
                    <a:lumMod val="95000"/>
                    <a:lumOff val="5000"/>
                  </a:schemeClr>
                </a:solidFill>
                <a:effectLst/>
                <a:latin typeface="Agency FB" panose="020B0503020202020204" pitchFamily="34" charset="0"/>
                <a:ea typeface="Calibri" panose="020F0502020204030204" pitchFamily="34" charset="0"/>
                <a:cs typeface="Calibri" panose="020F0502020204030204" pitchFamily="34" charset="0"/>
              </a:rPr>
              <a:t> to your device ! It contains </a:t>
            </a:r>
            <a:r>
              <a:rPr lang="en-US" sz="3100" b="1" cap="none" dirty="0">
                <a:ln w="3175">
                  <a:noFill/>
                </a:ln>
                <a:solidFill>
                  <a:srgbClr val="FF0000"/>
                </a:solidFill>
                <a:effectLst/>
                <a:latin typeface="Agency FB" panose="020B0503020202020204" pitchFamily="34" charset="0"/>
                <a:ea typeface="Calibri" panose="020F0502020204030204" pitchFamily="34" charset="0"/>
                <a:cs typeface="Calibri" panose="020F0502020204030204" pitchFamily="34" charset="0"/>
              </a:rPr>
              <a:t>ransomware</a:t>
            </a:r>
            <a:r>
              <a:rPr lang="en-US" sz="3100" b="1" cap="none" dirty="0">
                <a:ln w="3175">
                  <a:noFill/>
                </a:ln>
                <a:solidFill>
                  <a:schemeClr val="bg1">
                    <a:lumMod val="95000"/>
                    <a:lumOff val="5000"/>
                  </a:schemeClr>
                </a:solidFill>
                <a:effectLst/>
                <a:latin typeface="Agency FB" panose="020B0503020202020204" pitchFamily="34" charset="0"/>
                <a:ea typeface="Calibri" panose="020F0502020204030204" pitchFamily="34" charset="0"/>
                <a:cs typeface="Calibri" panose="020F0502020204030204" pitchFamily="34" charset="0"/>
              </a:rPr>
              <a:t> or </a:t>
            </a:r>
            <a:r>
              <a:rPr lang="en-US" sz="3100" b="1" cap="none" dirty="0">
                <a:ln w="3175">
                  <a:noFill/>
                </a:ln>
                <a:solidFill>
                  <a:srgbClr val="FFFF00"/>
                </a:solidFill>
                <a:effectLst/>
                <a:latin typeface="Agency FB" panose="020B0503020202020204" pitchFamily="34" charset="0"/>
                <a:ea typeface="Calibri" panose="020F0502020204030204" pitchFamily="34" charset="0"/>
                <a:cs typeface="Calibri" panose="020F0502020204030204" pitchFamily="34" charset="0"/>
              </a:rPr>
              <a:t>spyware</a:t>
            </a:r>
            <a:r>
              <a:rPr lang="en-US" sz="3100" b="1" cap="none" dirty="0">
                <a:ln w="3175">
                  <a:noFill/>
                </a:ln>
                <a:solidFill>
                  <a:schemeClr val="bg1">
                    <a:lumMod val="95000"/>
                    <a:lumOff val="5000"/>
                  </a:schemeClr>
                </a:solidFill>
                <a:effectLst/>
                <a:latin typeface="Agency FB" panose="020B0503020202020204" pitchFamily="34" charset="0"/>
                <a:ea typeface="Calibri" panose="020F0502020204030204" pitchFamily="34" charset="0"/>
                <a:cs typeface="Calibri" panose="020F0502020204030204" pitchFamily="34" charset="0"/>
              </a:rPr>
              <a:t> which steals your </a:t>
            </a:r>
            <a:r>
              <a:rPr lang="en-US" sz="3100" b="1" cap="none" dirty="0">
                <a:ln w="3175">
                  <a:noFill/>
                </a:ln>
                <a:effectLst/>
                <a:latin typeface="Agency FB" panose="020B0503020202020204" pitchFamily="34" charset="0"/>
                <a:ea typeface="Calibri" panose="020F0502020204030204" pitchFamily="34" charset="0"/>
                <a:cs typeface="Calibri" panose="020F0502020204030204" pitchFamily="34" charset="0"/>
              </a:rPr>
              <a:t>data</a:t>
            </a:r>
            <a:r>
              <a:rPr lang="en-US" sz="3100" b="1" cap="none" dirty="0">
                <a:ln w="3175">
                  <a:noFill/>
                </a:ln>
                <a:solidFill>
                  <a:schemeClr val="bg1">
                    <a:lumMod val="95000"/>
                    <a:lumOff val="5000"/>
                  </a:schemeClr>
                </a:solidFill>
                <a:effectLst/>
                <a:latin typeface="Agency FB" panose="020B0503020202020204" pitchFamily="34" charset="0"/>
                <a:ea typeface="Calibri" panose="020F0502020204030204" pitchFamily="34" charset="0"/>
                <a:cs typeface="Calibri" panose="020F0502020204030204" pitchFamily="34" charset="0"/>
              </a:rPr>
              <a:t> and sends it to </a:t>
            </a:r>
            <a:r>
              <a:rPr lang="en-US" sz="3100" b="1" cap="none" dirty="0">
                <a:ln w="3175">
                  <a:noFill/>
                </a:ln>
                <a:solidFill>
                  <a:srgbClr val="FFFF00"/>
                </a:solidFill>
                <a:effectLst/>
                <a:latin typeface="Agency FB" panose="020B0503020202020204" pitchFamily="34" charset="0"/>
                <a:ea typeface="Calibri" panose="020F0502020204030204" pitchFamily="34" charset="0"/>
                <a:cs typeface="Calibri" panose="020F0502020204030204" pitchFamily="34" charset="0"/>
              </a:rPr>
              <a:t>hackers.</a:t>
            </a:r>
            <a:endParaRPr lang="en-IN" sz="4000" b="1" u="sng" dirty="0">
              <a:ln w="3175">
                <a:noFill/>
              </a:ln>
              <a:solidFill>
                <a:srgbClr val="FFFF00"/>
              </a:solidFill>
              <a:effectLst/>
              <a:latin typeface="Agency FB" panose="020B050302020202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0B24A1E1-80B3-3B20-F269-75F049875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8820" y="1811081"/>
            <a:ext cx="4434357" cy="257756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732327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4164B2F-BF31-87E9-047D-C321336B27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6065" y="87752"/>
            <a:ext cx="861887" cy="761334"/>
          </a:xfrm>
          <a:prstGeom prst="rect">
            <a:avLst/>
          </a:prstGeom>
        </p:spPr>
      </p:pic>
      <p:sp>
        <p:nvSpPr>
          <p:cNvPr id="10" name="Title 3">
            <a:extLst>
              <a:ext uri="{FF2B5EF4-FFF2-40B4-BE49-F238E27FC236}">
                <a16:creationId xmlns:a16="http://schemas.microsoft.com/office/drawing/2014/main" id="{E15990E9-2F85-6C2F-859A-441AD45FD4F3}"/>
              </a:ext>
            </a:extLst>
          </p:cNvPr>
          <p:cNvSpPr txBox="1">
            <a:spLocks/>
          </p:cNvSpPr>
          <p:nvPr/>
        </p:nvSpPr>
        <p:spPr>
          <a:xfrm>
            <a:off x="3320229" y="87752"/>
            <a:ext cx="7397928" cy="1293655"/>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4400" b="1" cap="none" dirty="0">
                <a:ln w="3175">
                  <a:noFill/>
                </a:ln>
                <a:solidFill>
                  <a:srgbClr val="FFFF00"/>
                </a:solidFill>
                <a:effectLst/>
                <a:latin typeface="Calibri" panose="020F0502020204030204" pitchFamily="34" charset="0"/>
                <a:ea typeface="Calibri" panose="020F0502020204030204" pitchFamily="34" charset="0"/>
                <a:cs typeface="Calibri" panose="020F0502020204030204" pitchFamily="34" charset="0"/>
              </a:rPr>
              <a:t>How to protect yourself !</a:t>
            </a:r>
            <a:endParaRPr lang="en-IN" sz="4400" b="1" u="sng" dirty="0">
              <a:ln w="3175">
                <a:noFill/>
              </a:ln>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2" name="Title 3">
            <a:extLst>
              <a:ext uri="{FF2B5EF4-FFF2-40B4-BE49-F238E27FC236}">
                <a16:creationId xmlns:a16="http://schemas.microsoft.com/office/drawing/2014/main" id="{C112D86F-167B-15B2-DA9F-91F35035EDEB}"/>
              </a:ext>
            </a:extLst>
          </p:cNvPr>
          <p:cNvSpPr txBox="1">
            <a:spLocks/>
          </p:cNvSpPr>
          <p:nvPr/>
        </p:nvSpPr>
        <p:spPr>
          <a:xfrm>
            <a:off x="1434976" y="1489283"/>
            <a:ext cx="9322048" cy="1708223"/>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sz="2000" b="1" i="1" cap="none" dirty="0">
                <a:ln w="3175">
                  <a:noFill/>
                </a:ln>
                <a:solidFill>
                  <a:srgbClr val="FFFF00"/>
                </a:solidFill>
                <a:effectLst/>
                <a:latin typeface="Calibri" panose="020F0502020204030204" pitchFamily="34" charset="0"/>
                <a:ea typeface="Calibri" panose="020F0502020204030204" pitchFamily="34" charset="0"/>
                <a:cs typeface="Calibri" panose="020F0502020204030204" pitchFamily="34" charset="0"/>
              </a:rPr>
              <a:t> </a:t>
            </a:r>
            <a:r>
              <a:rPr lang="en-US" sz="4500" b="1" cap="none" dirty="0">
                <a:ln w="3175">
                  <a:noFill/>
                </a:ln>
                <a:solidFill>
                  <a:schemeClr val="bg1"/>
                </a:solidFill>
                <a:effectLst/>
                <a:latin typeface="Agency FB" panose="020B0503020202020204" pitchFamily="34" charset="0"/>
                <a:ea typeface="Calibri" panose="020F0502020204030204" pitchFamily="34" charset="0"/>
                <a:cs typeface="Calibri" panose="020F0502020204030204" pitchFamily="34" charset="0"/>
              </a:rPr>
              <a:t>Security is just a </a:t>
            </a:r>
            <a:r>
              <a:rPr lang="en-US" sz="4500" b="1" cap="none" dirty="0">
                <a:ln w="3175">
                  <a:noFill/>
                </a:ln>
                <a:solidFill>
                  <a:srgbClr val="FF0000"/>
                </a:solidFill>
                <a:effectLst/>
                <a:latin typeface="Agency FB" panose="020B0503020202020204" pitchFamily="34" charset="0"/>
                <a:ea typeface="Calibri" panose="020F0502020204030204" pitchFamily="34" charset="0"/>
                <a:cs typeface="Calibri" panose="020F0502020204030204" pitchFamily="34" charset="0"/>
              </a:rPr>
              <a:t>illusion !</a:t>
            </a:r>
            <a:r>
              <a:rPr lang="en-US" sz="4500" b="1" cap="none" dirty="0">
                <a:ln w="3175">
                  <a:noFill/>
                </a:ln>
                <a:solidFill>
                  <a:srgbClr val="FFFF00"/>
                </a:solidFill>
                <a:effectLst/>
                <a:latin typeface="Agency FB" panose="020B0503020202020204" pitchFamily="34" charset="0"/>
                <a:ea typeface="Calibri" panose="020F0502020204030204" pitchFamily="34" charset="0"/>
                <a:cs typeface="Calibri" panose="020F0502020204030204" pitchFamily="34" charset="0"/>
              </a:rPr>
              <a:t> </a:t>
            </a:r>
            <a:r>
              <a:rPr lang="en-US" sz="4500" b="1" cap="none" dirty="0">
                <a:ln w="3175">
                  <a:noFill/>
                </a:ln>
                <a:solidFill>
                  <a:schemeClr val="bg1"/>
                </a:solidFill>
                <a:effectLst/>
                <a:latin typeface="Agency FB" panose="020B0503020202020204" pitchFamily="34" charset="0"/>
                <a:ea typeface="Calibri" panose="020F0502020204030204" pitchFamily="34" charset="0"/>
                <a:cs typeface="Calibri" panose="020F0502020204030204" pitchFamily="34" charset="0"/>
              </a:rPr>
              <a:t>No one is fully protected on Internet, But, there are some</a:t>
            </a:r>
            <a:r>
              <a:rPr lang="en-US" sz="4500" b="1" cap="none" dirty="0">
                <a:ln w="3175">
                  <a:noFill/>
                </a:ln>
                <a:solidFill>
                  <a:srgbClr val="FFFF00"/>
                </a:solidFill>
                <a:effectLst/>
                <a:latin typeface="Agency FB" panose="020B0503020202020204" pitchFamily="34" charset="0"/>
                <a:ea typeface="Calibri" panose="020F0502020204030204" pitchFamily="34" charset="0"/>
                <a:cs typeface="Calibri" panose="020F0502020204030204" pitchFamily="34" charset="0"/>
              </a:rPr>
              <a:t> </a:t>
            </a:r>
            <a:r>
              <a:rPr lang="en-US" sz="4500" b="1" cap="none" dirty="0">
                <a:ln w="3175">
                  <a:noFill/>
                </a:ln>
                <a:solidFill>
                  <a:srgbClr val="002060"/>
                </a:solidFill>
                <a:effectLst/>
                <a:latin typeface="Agency FB" panose="020B0503020202020204" pitchFamily="34" charset="0"/>
                <a:ea typeface="Calibri" panose="020F0502020204030204" pitchFamily="34" charset="0"/>
                <a:cs typeface="Calibri" panose="020F0502020204030204" pitchFamily="34" charset="0"/>
              </a:rPr>
              <a:t>mandatory steps</a:t>
            </a:r>
            <a:r>
              <a:rPr lang="en-US" sz="4500" b="1" cap="none" dirty="0">
                <a:ln w="3175">
                  <a:noFill/>
                </a:ln>
                <a:solidFill>
                  <a:srgbClr val="FFFF00"/>
                </a:solidFill>
                <a:effectLst/>
                <a:latin typeface="Agency FB" panose="020B0503020202020204" pitchFamily="34" charset="0"/>
                <a:ea typeface="Calibri" panose="020F0502020204030204" pitchFamily="34" charset="0"/>
                <a:cs typeface="Calibri" panose="020F0502020204030204" pitchFamily="34" charset="0"/>
              </a:rPr>
              <a:t> </a:t>
            </a:r>
            <a:r>
              <a:rPr lang="en-US" sz="4500" b="1" cap="none" dirty="0">
                <a:ln w="3175">
                  <a:noFill/>
                </a:ln>
                <a:solidFill>
                  <a:schemeClr val="bg1"/>
                </a:solidFill>
                <a:effectLst/>
                <a:latin typeface="Agency FB" panose="020B0503020202020204" pitchFamily="34" charset="0"/>
                <a:ea typeface="Calibri" panose="020F0502020204030204" pitchFamily="34" charset="0"/>
                <a:cs typeface="Calibri" panose="020F0502020204030204" pitchFamily="34" charset="0"/>
              </a:rPr>
              <a:t>that should you follow for secure yourself !</a:t>
            </a:r>
            <a:endParaRPr lang="en-IN" sz="2000" b="1" dirty="0">
              <a:ln w="3175">
                <a:noFill/>
              </a:ln>
              <a:solidFill>
                <a:schemeClr val="bg1"/>
              </a:solidFill>
              <a:effectLst/>
              <a:latin typeface="Agency FB" panose="020B050302020202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16883C61-6AD9-F89C-23D0-72F5F546BA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1600" y="3034073"/>
            <a:ext cx="4191000" cy="3590925"/>
          </a:xfrm>
          <a:prstGeom prst="rect">
            <a:avLst/>
          </a:prstGeom>
        </p:spPr>
      </p:pic>
    </p:spTree>
    <p:extLst>
      <p:ext uri="{BB962C8B-B14F-4D97-AF65-F5344CB8AC3E}">
        <p14:creationId xmlns:p14="http://schemas.microsoft.com/office/powerpoint/2010/main" val="212375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4164B2F-BF31-87E9-047D-C321336B27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6065" y="87752"/>
            <a:ext cx="861887" cy="761334"/>
          </a:xfrm>
          <a:prstGeom prst="rect">
            <a:avLst/>
          </a:prstGeom>
        </p:spPr>
      </p:pic>
      <p:sp>
        <p:nvSpPr>
          <p:cNvPr id="10" name="Title 3">
            <a:extLst>
              <a:ext uri="{FF2B5EF4-FFF2-40B4-BE49-F238E27FC236}">
                <a16:creationId xmlns:a16="http://schemas.microsoft.com/office/drawing/2014/main" id="{E15990E9-2F85-6C2F-859A-441AD45FD4F3}"/>
              </a:ext>
            </a:extLst>
          </p:cNvPr>
          <p:cNvSpPr txBox="1">
            <a:spLocks/>
          </p:cNvSpPr>
          <p:nvPr/>
        </p:nvSpPr>
        <p:spPr>
          <a:xfrm>
            <a:off x="1313824" y="532560"/>
            <a:ext cx="5551541" cy="761334"/>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2000" b="1" i="1" cap="none" dirty="0">
                <a:ln w="3175">
                  <a:noFill/>
                </a:ln>
                <a:solidFill>
                  <a:srgbClr val="FFFF00"/>
                </a:solidFill>
                <a:effectLst/>
                <a:latin typeface="Calibri" panose="020F0502020204030204" pitchFamily="34" charset="0"/>
                <a:ea typeface="Calibri" panose="020F0502020204030204" pitchFamily="34" charset="0"/>
                <a:cs typeface="Calibri" panose="020F0502020204030204" pitchFamily="34" charset="0"/>
              </a:rPr>
              <a:t> </a:t>
            </a:r>
            <a:r>
              <a:rPr lang="en-US" sz="4200" b="1" u="sng" cap="none" dirty="0">
                <a:ln w="3175">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Oversharing:</a:t>
            </a:r>
            <a:endParaRPr lang="en-IN" sz="4200" b="1" u="sng" dirty="0">
              <a:ln w="3175">
                <a:noFill/>
              </a:ln>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4" name="Title 3">
            <a:extLst>
              <a:ext uri="{FF2B5EF4-FFF2-40B4-BE49-F238E27FC236}">
                <a16:creationId xmlns:a16="http://schemas.microsoft.com/office/drawing/2014/main" id="{4B095CC5-ADB0-0DD7-D0A5-381A56587ECB}"/>
              </a:ext>
            </a:extLst>
          </p:cNvPr>
          <p:cNvSpPr txBox="1">
            <a:spLocks/>
          </p:cNvSpPr>
          <p:nvPr/>
        </p:nvSpPr>
        <p:spPr>
          <a:xfrm>
            <a:off x="2137458" y="4109013"/>
            <a:ext cx="7917083" cy="1921398"/>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sz="3100" b="1" cap="none" dirty="0">
                <a:ln w="3175">
                  <a:noFill/>
                </a:ln>
                <a:solidFill>
                  <a:schemeClr val="bg1">
                    <a:lumMod val="95000"/>
                    <a:lumOff val="5000"/>
                  </a:schemeClr>
                </a:solidFill>
                <a:effectLst/>
                <a:latin typeface="Agency FB" panose="020B0503020202020204" pitchFamily="34" charset="0"/>
                <a:ea typeface="Calibri" panose="020F0502020204030204" pitchFamily="34" charset="0"/>
                <a:cs typeface="Calibri" panose="020F0502020204030204" pitchFamily="34" charset="0"/>
              </a:rPr>
              <a:t> </a:t>
            </a:r>
            <a:r>
              <a:rPr lang="en-US" sz="3700" b="1" cap="none" dirty="0">
                <a:ln w="3175">
                  <a:noFill/>
                </a:ln>
                <a:solidFill>
                  <a:schemeClr val="bg1">
                    <a:lumMod val="95000"/>
                    <a:lumOff val="5000"/>
                  </a:schemeClr>
                </a:solidFill>
                <a:effectLst/>
                <a:latin typeface="Agency FB" panose="020B0503020202020204" pitchFamily="34" charset="0"/>
                <a:ea typeface="Calibri" panose="020F0502020204030204" pitchFamily="34" charset="0"/>
                <a:cs typeface="Calibri" panose="020F0502020204030204" pitchFamily="34" charset="0"/>
              </a:rPr>
              <a:t>Do not share </a:t>
            </a:r>
            <a:r>
              <a:rPr lang="en-US" sz="3700" b="1" cap="none" dirty="0">
                <a:ln w="3175">
                  <a:noFill/>
                </a:ln>
                <a:solidFill>
                  <a:srgbClr val="FFFF00"/>
                </a:solidFill>
                <a:effectLst/>
                <a:latin typeface="Agency FB" panose="020B0503020202020204" pitchFamily="34" charset="0"/>
                <a:ea typeface="Calibri" panose="020F0502020204030204" pitchFamily="34" charset="0"/>
                <a:cs typeface="Calibri" panose="020F0502020204030204" pitchFamily="34" charset="0"/>
              </a:rPr>
              <a:t>everything </a:t>
            </a:r>
            <a:r>
              <a:rPr lang="en-US" sz="3700" b="1" cap="none" dirty="0">
                <a:ln w="3175">
                  <a:noFill/>
                </a:ln>
                <a:solidFill>
                  <a:schemeClr val="bg1">
                    <a:lumMod val="95000"/>
                    <a:lumOff val="5000"/>
                  </a:schemeClr>
                </a:solidFill>
                <a:effectLst/>
                <a:latin typeface="Agency FB" panose="020B0503020202020204" pitchFamily="34" charset="0"/>
                <a:ea typeface="Calibri" panose="020F0502020204030204" pitchFamily="34" charset="0"/>
                <a:cs typeface="Calibri" panose="020F0502020204030204" pitchFamily="34" charset="0"/>
              </a:rPr>
              <a:t>on social media ! Hackers can easily gathering more </a:t>
            </a:r>
            <a:r>
              <a:rPr lang="en-US" sz="3700" b="1" cap="none" dirty="0">
                <a:ln w="3175">
                  <a:noFill/>
                </a:ln>
                <a:solidFill>
                  <a:srgbClr val="FFFF00"/>
                </a:solidFill>
                <a:effectLst/>
                <a:latin typeface="Agency FB" panose="020B0503020202020204" pitchFamily="34" charset="0"/>
                <a:ea typeface="Calibri" panose="020F0502020204030204" pitchFamily="34" charset="0"/>
                <a:cs typeface="Calibri" panose="020F0502020204030204" pitchFamily="34" charset="0"/>
              </a:rPr>
              <a:t>information</a:t>
            </a:r>
            <a:r>
              <a:rPr lang="en-US" sz="3700" b="1" cap="none" dirty="0">
                <a:ln w="3175">
                  <a:noFill/>
                </a:ln>
                <a:solidFill>
                  <a:schemeClr val="bg1">
                    <a:lumMod val="95000"/>
                    <a:lumOff val="5000"/>
                  </a:schemeClr>
                </a:solidFill>
                <a:effectLst/>
                <a:latin typeface="Agency FB" panose="020B0503020202020204" pitchFamily="34" charset="0"/>
                <a:ea typeface="Calibri" panose="020F0502020204030204" pitchFamily="34" charset="0"/>
                <a:cs typeface="Calibri" panose="020F0502020204030204" pitchFamily="34" charset="0"/>
              </a:rPr>
              <a:t> about you.</a:t>
            </a:r>
            <a:endParaRPr lang="en-IN" sz="4000" b="1" u="sng" dirty="0">
              <a:ln w="3175">
                <a:noFill/>
              </a:ln>
              <a:solidFill>
                <a:srgbClr val="FFFF00"/>
              </a:solidFill>
              <a:effectLst/>
              <a:latin typeface="Agency FB" panose="020B0503020202020204" pitchFamily="34" charset="0"/>
              <a:ea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C623C5DB-3FA4-C169-FC67-AC0ACA7CF6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6642" y="1657752"/>
            <a:ext cx="3943591" cy="262906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24394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4164B2F-BF31-87E9-047D-C321336B27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6065" y="87752"/>
            <a:ext cx="861887" cy="761334"/>
          </a:xfrm>
          <a:prstGeom prst="rect">
            <a:avLst/>
          </a:prstGeom>
        </p:spPr>
      </p:pic>
      <p:sp>
        <p:nvSpPr>
          <p:cNvPr id="10" name="Title 3">
            <a:extLst>
              <a:ext uri="{FF2B5EF4-FFF2-40B4-BE49-F238E27FC236}">
                <a16:creationId xmlns:a16="http://schemas.microsoft.com/office/drawing/2014/main" id="{E15990E9-2F85-6C2F-859A-441AD45FD4F3}"/>
              </a:ext>
            </a:extLst>
          </p:cNvPr>
          <p:cNvSpPr txBox="1">
            <a:spLocks/>
          </p:cNvSpPr>
          <p:nvPr/>
        </p:nvSpPr>
        <p:spPr>
          <a:xfrm>
            <a:off x="1313824" y="532560"/>
            <a:ext cx="5551541" cy="761334"/>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2000" b="1" i="1" cap="none" dirty="0">
                <a:ln w="3175">
                  <a:noFill/>
                </a:ln>
                <a:solidFill>
                  <a:srgbClr val="FFFF00"/>
                </a:solidFill>
                <a:effectLst/>
                <a:latin typeface="Calibri" panose="020F0502020204030204" pitchFamily="34" charset="0"/>
                <a:ea typeface="Calibri" panose="020F0502020204030204" pitchFamily="34" charset="0"/>
                <a:cs typeface="Calibri" panose="020F0502020204030204" pitchFamily="34" charset="0"/>
              </a:rPr>
              <a:t> </a:t>
            </a:r>
            <a:r>
              <a:rPr lang="en-US" sz="4200" b="1" u="sng" cap="none" dirty="0">
                <a:ln w="3175">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Secure passwords:</a:t>
            </a:r>
            <a:endParaRPr lang="en-IN" sz="4200" b="1" u="sng" dirty="0">
              <a:ln w="3175">
                <a:noFill/>
              </a:ln>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4" name="Title 3">
            <a:extLst>
              <a:ext uri="{FF2B5EF4-FFF2-40B4-BE49-F238E27FC236}">
                <a16:creationId xmlns:a16="http://schemas.microsoft.com/office/drawing/2014/main" id="{4B095CC5-ADB0-0DD7-D0A5-381A56587ECB}"/>
              </a:ext>
            </a:extLst>
          </p:cNvPr>
          <p:cNvSpPr txBox="1">
            <a:spLocks/>
          </p:cNvSpPr>
          <p:nvPr/>
        </p:nvSpPr>
        <p:spPr>
          <a:xfrm>
            <a:off x="1724627" y="4328934"/>
            <a:ext cx="8742745" cy="2314936"/>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sz="3100" b="1" cap="none" dirty="0">
                <a:ln w="3175">
                  <a:noFill/>
                </a:ln>
                <a:solidFill>
                  <a:schemeClr val="bg1">
                    <a:lumMod val="95000"/>
                    <a:lumOff val="5000"/>
                  </a:schemeClr>
                </a:solidFill>
                <a:effectLst/>
                <a:latin typeface="Agency FB" panose="020B0503020202020204" pitchFamily="34" charset="0"/>
                <a:ea typeface="Calibri" panose="020F0502020204030204" pitchFamily="34" charset="0"/>
                <a:cs typeface="Calibri" panose="020F0502020204030204" pitchFamily="34" charset="0"/>
              </a:rPr>
              <a:t> </a:t>
            </a:r>
            <a:r>
              <a:rPr lang="en-US" sz="3700" b="1" cap="none" dirty="0">
                <a:ln w="3175">
                  <a:noFill/>
                </a:ln>
                <a:solidFill>
                  <a:schemeClr val="bg1">
                    <a:lumMod val="95000"/>
                    <a:lumOff val="5000"/>
                  </a:schemeClr>
                </a:solidFill>
                <a:effectLst/>
                <a:latin typeface="Agency FB" panose="020B0503020202020204" pitchFamily="34" charset="0"/>
                <a:ea typeface="Calibri" panose="020F0502020204030204" pitchFamily="34" charset="0"/>
                <a:cs typeface="Calibri" panose="020F0502020204030204" pitchFamily="34" charset="0"/>
              </a:rPr>
              <a:t>Use a strong </a:t>
            </a:r>
            <a:r>
              <a:rPr lang="en-US" sz="3700" b="1" cap="none" dirty="0">
                <a:ln w="3175">
                  <a:noFill/>
                </a:ln>
                <a:solidFill>
                  <a:srgbClr val="FFFF00"/>
                </a:solidFill>
                <a:effectLst/>
                <a:latin typeface="Agency FB" panose="020B0503020202020204" pitchFamily="34" charset="0"/>
                <a:ea typeface="Calibri" panose="020F0502020204030204" pitchFamily="34" charset="0"/>
                <a:cs typeface="Calibri" panose="020F0502020204030204" pitchFamily="34" charset="0"/>
              </a:rPr>
              <a:t>password</a:t>
            </a:r>
            <a:r>
              <a:rPr lang="en-US" sz="3700" b="1" cap="none" dirty="0">
                <a:ln w="3175">
                  <a:noFill/>
                </a:ln>
                <a:solidFill>
                  <a:schemeClr val="bg1">
                    <a:lumMod val="95000"/>
                    <a:lumOff val="5000"/>
                  </a:schemeClr>
                </a:solidFill>
                <a:effectLst/>
                <a:latin typeface="Agency FB" panose="020B0503020202020204" pitchFamily="34" charset="0"/>
                <a:ea typeface="Calibri" panose="020F0502020204030204" pitchFamily="34" charset="0"/>
                <a:cs typeface="Calibri" panose="020F0502020204030204" pitchFamily="34" charset="0"/>
              </a:rPr>
              <a:t> by using the </a:t>
            </a:r>
            <a:r>
              <a:rPr lang="en-US" sz="3700" b="1" cap="none" dirty="0">
                <a:ln w="3175">
                  <a:noFill/>
                </a:ln>
                <a:effectLst/>
                <a:latin typeface="Agency FB" panose="020B0503020202020204" pitchFamily="34" charset="0"/>
                <a:ea typeface="Calibri" panose="020F0502020204030204" pitchFamily="34" charset="0"/>
                <a:cs typeface="Calibri" panose="020F0502020204030204" pitchFamily="34" charset="0"/>
              </a:rPr>
              <a:t>password generator </a:t>
            </a:r>
            <a:r>
              <a:rPr lang="en-US" sz="3700" b="1" cap="none" dirty="0">
                <a:ln w="3175">
                  <a:noFill/>
                </a:ln>
                <a:solidFill>
                  <a:schemeClr val="bg1">
                    <a:lumMod val="95000"/>
                    <a:lumOff val="5000"/>
                  </a:schemeClr>
                </a:solidFill>
                <a:effectLst/>
                <a:latin typeface="Agency FB" panose="020B0503020202020204" pitchFamily="34" charset="0"/>
                <a:ea typeface="Calibri" panose="020F0502020204030204" pitchFamily="34" charset="0"/>
                <a:cs typeface="Calibri" panose="020F0502020204030204" pitchFamily="34" charset="0"/>
              </a:rPr>
              <a:t>app. </a:t>
            </a:r>
            <a:br>
              <a:rPr lang="en-US" sz="3700" b="1" cap="none" dirty="0">
                <a:ln w="3175">
                  <a:noFill/>
                </a:ln>
                <a:solidFill>
                  <a:schemeClr val="bg1">
                    <a:lumMod val="95000"/>
                    <a:lumOff val="5000"/>
                  </a:schemeClr>
                </a:solidFill>
                <a:effectLst/>
                <a:latin typeface="Agency FB" panose="020B0503020202020204" pitchFamily="34" charset="0"/>
                <a:ea typeface="Calibri" panose="020F0502020204030204" pitchFamily="34" charset="0"/>
                <a:cs typeface="Calibri" panose="020F0502020204030204" pitchFamily="34" charset="0"/>
              </a:rPr>
            </a:br>
            <a:r>
              <a:rPr lang="en-US" sz="3700" b="1" cap="none" dirty="0">
                <a:ln w="3175">
                  <a:noFill/>
                </a:ln>
                <a:solidFill>
                  <a:schemeClr val="bg1">
                    <a:lumMod val="95000"/>
                    <a:lumOff val="5000"/>
                  </a:schemeClr>
                </a:solidFill>
                <a:effectLst/>
                <a:latin typeface="Agency FB" panose="020B0503020202020204" pitchFamily="34" charset="0"/>
                <a:ea typeface="Calibri" panose="020F0502020204030204" pitchFamily="34" charset="0"/>
                <a:cs typeface="Calibri" panose="020F0502020204030204" pitchFamily="34" charset="0"/>
              </a:rPr>
              <a:t>You can check your Password </a:t>
            </a:r>
            <a:r>
              <a:rPr lang="en-US" sz="3700" b="1" cap="none" dirty="0">
                <a:ln w="3175">
                  <a:noFill/>
                </a:ln>
                <a:solidFill>
                  <a:srgbClr val="FF0000"/>
                </a:solidFill>
                <a:effectLst/>
                <a:latin typeface="Agency FB" panose="020B0503020202020204" pitchFamily="34" charset="0"/>
                <a:ea typeface="Calibri" panose="020F0502020204030204" pitchFamily="34" charset="0"/>
                <a:cs typeface="Calibri" panose="020F0502020204030204" pitchFamily="34" charset="0"/>
              </a:rPr>
              <a:t>Strength</a:t>
            </a:r>
            <a:r>
              <a:rPr lang="en-US" sz="3700" b="1" cap="none" dirty="0">
                <a:ln w="3175">
                  <a:noFill/>
                </a:ln>
                <a:solidFill>
                  <a:schemeClr val="bg1">
                    <a:lumMod val="95000"/>
                    <a:lumOff val="5000"/>
                  </a:schemeClr>
                </a:solidFill>
                <a:effectLst/>
                <a:latin typeface="Agency FB" panose="020B0503020202020204" pitchFamily="34" charset="0"/>
                <a:ea typeface="Calibri" panose="020F0502020204030204" pitchFamily="34" charset="0"/>
                <a:cs typeface="Calibri" panose="020F0502020204030204" pitchFamily="34" charset="0"/>
              </a:rPr>
              <a:t> Here by entering your password.</a:t>
            </a:r>
          </a:p>
          <a:p>
            <a:pPr algn="ctr"/>
            <a:r>
              <a:rPr lang="en-US" sz="3700" b="1" cap="none" dirty="0">
                <a:ln w="3175">
                  <a:noFill/>
                </a:ln>
                <a:effectLst/>
                <a:latin typeface="Agency FB" panose="020B0503020202020204" pitchFamily="34" charset="0"/>
                <a:ea typeface="Calibri" panose="020F0502020204030204" pitchFamily="34" charset="0"/>
                <a:cs typeface="Calibri" panose="020F0502020204030204" pitchFamily="34" charset="0"/>
              </a:rPr>
              <a:t>https://www.passwordmonster.com/</a:t>
            </a:r>
          </a:p>
          <a:p>
            <a:pPr algn="ctr"/>
            <a:endParaRPr lang="en-IN" sz="4000" b="1" u="sng" dirty="0">
              <a:ln w="3175">
                <a:noFill/>
              </a:ln>
              <a:solidFill>
                <a:srgbClr val="FFFF00"/>
              </a:solidFill>
              <a:effectLst/>
              <a:latin typeface="Agency FB" panose="020B050302020202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1058C0DA-B81C-E3FC-0BEA-B61BC13C02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5727" y="1452623"/>
            <a:ext cx="4434930" cy="231493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a:extLst>
              <a:ext uri="{FF2B5EF4-FFF2-40B4-BE49-F238E27FC236}">
                <a16:creationId xmlns:a16="http://schemas.microsoft.com/office/drawing/2014/main" id="{BA59ADAC-E9CF-9F24-69C0-078EE49E0D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6384" y="1446836"/>
            <a:ext cx="4434930" cy="231493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921815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4164B2F-BF31-87E9-047D-C321336B27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6065" y="87752"/>
            <a:ext cx="861887" cy="761334"/>
          </a:xfrm>
          <a:prstGeom prst="rect">
            <a:avLst/>
          </a:prstGeom>
        </p:spPr>
      </p:pic>
      <p:sp>
        <p:nvSpPr>
          <p:cNvPr id="10" name="Title 3">
            <a:extLst>
              <a:ext uri="{FF2B5EF4-FFF2-40B4-BE49-F238E27FC236}">
                <a16:creationId xmlns:a16="http://schemas.microsoft.com/office/drawing/2014/main" id="{E15990E9-2F85-6C2F-859A-441AD45FD4F3}"/>
              </a:ext>
            </a:extLst>
          </p:cNvPr>
          <p:cNvSpPr txBox="1">
            <a:spLocks/>
          </p:cNvSpPr>
          <p:nvPr/>
        </p:nvSpPr>
        <p:spPr>
          <a:xfrm>
            <a:off x="1313824" y="532560"/>
            <a:ext cx="5551541" cy="761334"/>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2000" b="1" i="1" cap="none" dirty="0">
                <a:ln w="3175">
                  <a:noFill/>
                </a:ln>
                <a:solidFill>
                  <a:srgbClr val="FFFF00"/>
                </a:solidFill>
                <a:effectLst/>
                <a:latin typeface="Calibri" panose="020F0502020204030204" pitchFamily="34" charset="0"/>
                <a:ea typeface="Calibri" panose="020F0502020204030204" pitchFamily="34" charset="0"/>
                <a:cs typeface="Calibri" panose="020F0502020204030204" pitchFamily="34" charset="0"/>
              </a:rPr>
              <a:t> </a:t>
            </a:r>
            <a:r>
              <a:rPr lang="en-US" sz="4200" b="1" u="sng" cap="none" dirty="0">
                <a:ln w="3175">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Pwned or not:</a:t>
            </a:r>
            <a:endParaRPr lang="en-IN" sz="4200" b="1" u="sng" dirty="0">
              <a:ln w="3175">
                <a:noFill/>
              </a:ln>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4" name="Title 3">
            <a:extLst>
              <a:ext uri="{FF2B5EF4-FFF2-40B4-BE49-F238E27FC236}">
                <a16:creationId xmlns:a16="http://schemas.microsoft.com/office/drawing/2014/main" id="{4B095CC5-ADB0-0DD7-D0A5-381A56587ECB}"/>
              </a:ext>
            </a:extLst>
          </p:cNvPr>
          <p:cNvSpPr txBox="1">
            <a:spLocks/>
          </p:cNvSpPr>
          <p:nvPr/>
        </p:nvSpPr>
        <p:spPr>
          <a:xfrm>
            <a:off x="1327170" y="4143739"/>
            <a:ext cx="9734310" cy="2314936"/>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sz="3100" b="1" cap="none" dirty="0">
                <a:ln w="3175">
                  <a:noFill/>
                </a:ln>
                <a:solidFill>
                  <a:schemeClr val="bg1">
                    <a:lumMod val="95000"/>
                    <a:lumOff val="5000"/>
                  </a:schemeClr>
                </a:solidFill>
                <a:effectLst/>
                <a:latin typeface="Agency FB" panose="020B0503020202020204" pitchFamily="34" charset="0"/>
                <a:ea typeface="Calibri" panose="020F0502020204030204" pitchFamily="34" charset="0"/>
                <a:cs typeface="Calibri" panose="020F0502020204030204" pitchFamily="34" charset="0"/>
              </a:rPr>
              <a:t> </a:t>
            </a:r>
            <a:r>
              <a:rPr lang="en-US" sz="3700" b="1" cap="none" dirty="0">
                <a:ln w="3175">
                  <a:noFill/>
                </a:ln>
                <a:solidFill>
                  <a:schemeClr val="bg1">
                    <a:lumMod val="95000"/>
                    <a:lumOff val="5000"/>
                  </a:schemeClr>
                </a:solidFill>
                <a:effectLst/>
                <a:latin typeface="Agency FB" panose="020B0503020202020204" pitchFamily="34" charset="0"/>
                <a:ea typeface="Calibri" panose="020F0502020204030204" pitchFamily="34" charset="0"/>
                <a:cs typeface="Calibri" panose="020F0502020204030204" pitchFamily="34" charset="0"/>
              </a:rPr>
              <a:t>If your mail &amp; password already </a:t>
            </a:r>
            <a:r>
              <a:rPr lang="en-US" sz="3700" b="1" cap="none" dirty="0">
                <a:ln w="3175">
                  <a:noFill/>
                </a:ln>
                <a:solidFill>
                  <a:srgbClr val="FF0000"/>
                </a:solidFill>
                <a:effectLst/>
                <a:latin typeface="Agency FB" panose="020B0503020202020204" pitchFamily="34" charset="0"/>
                <a:ea typeface="Calibri" panose="020F0502020204030204" pitchFamily="34" charset="0"/>
                <a:cs typeface="Calibri" panose="020F0502020204030204" pitchFamily="34" charset="0"/>
              </a:rPr>
              <a:t>leaked</a:t>
            </a:r>
            <a:r>
              <a:rPr lang="en-US" sz="3700" b="1" cap="none" dirty="0">
                <a:ln w="3175">
                  <a:noFill/>
                </a:ln>
                <a:solidFill>
                  <a:schemeClr val="bg1">
                    <a:lumMod val="95000"/>
                    <a:lumOff val="5000"/>
                  </a:schemeClr>
                </a:solidFill>
                <a:effectLst/>
                <a:latin typeface="Agency FB" panose="020B0503020202020204" pitchFamily="34" charset="0"/>
                <a:ea typeface="Calibri" panose="020F0502020204030204" pitchFamily="34" charset="0"/>
                <a:cs typeface="Calibri" panose="020F0502020204030204" pitchFamily="34" charset="0"/>
              </a:rPr>
              <a:t> by any </a:t>
            </a:r>
            <a:r>
              <a:rPr lang="en-US" sz="3700" b="1" cap="none" dirty="0">
                <a:ln w="3175">
                  <a:noFill/>
                </a:ln>
                <a:solidFill>
                  <a:srgbClr val="FFFF00"/>
                </a:solidFill>
                <a:effectLst/>
                <a:latin typeface="Agency FB" panose="020B0503020202020204" pitchFamily="34" charset="0"/>
                <a:ea typeface="Calibri" panose="020F0502020204030204" pitchFamily="34" charset="0"/>
                <a:cs typeface="Calibri" panose="020F0502020204030204" pitchFamily="34" charset="0"/>
              </a:rPr>
              <a:t>cyber-attack.</a:t>
            </a:r>
            <a:r>
              <a:rPr lang="en-US" sz="3700" b="1" cap="none" dirty="0">
                <a:ln w="3175">
                  <a:noFill/>
                </a:ln>
                <a:solidFill>
                  <a:schemeClr val="bg1">
                    <a:lumMod val="95000"/>
                    <a:lumOff val="5000"/>
                  </a:schemeClr>
                </a:solidFill>
                <a:effectLst/>
                <a:latin typeface="Agency FB" panose="020B0503020202020204" pitchFamily="34" charset="0"/>
                <a:ea typeface="Calibri" panose="020F0502020204030204" pitchFamily="34" charset="0"/>
                <a:cs typeface="Calibri" panose="020F0502020204030204" pitchFamily="34" charset="0"/>
              </a:rPr>
              <a:t> You should change it as early as possible. you can check if your ID &amp; password </a:t>
            </a:r>
            <a:r>
              <a:rPr lang="en-US" sz="3700" b="1" cap="none" dirty="0">
                <a:ln w="3175">
                  <a:noFill/>
                </a:ln>
                <a:solidFill>
                  <a:srgbClr val="FFFF00"/>
                </a:solidFill>
                <a:effectLst/>
                <a:latin typeface="Agency FB" panose="020B0503020202020204" pitchFamily="34" charset="0"/>
                <a:ea typeface="Calibri" panose="020F0502020204030204" pitchFamily="34" charset="0"/>
                <a:cs typeface="Calibri" panose="020F0502020204030204" pitchFamily="34" charset="0"/>
              </a:rPr>
              <a:t>leaked or not </a:t>
            </a:r>
            <a:r>
              <a:rPr lang="en-US" sz="3700" b="1" cap="none" dirty="0">
                <a:ln w="3175">
                  <a:noFill/>
                </a:ln>
                <a:solidFill>
                  <a:schemeClr val="bg1">
                    <a:lumMod val="95000"/>
                    <a:lumOff val="5000"/>
                  </a:schemeClr>
                </a:solidFill>
                <a:effectLst/>
                <a:latin typeface="Agency FB" panose="020B0503020202020204" pitchFamily="34" charset="0"/>
                <a:ea typeface="Calibri" panose="020F0502020204030204" pitchFamily="34" charset="0"/>
                <a:cs typeface="Calibri" panose="020F0502020204030204" pitchFamily="34" charset="0"/>
              </a:rPr>
              <a:t>on here  </a:t>
            </a:r>
            <a:r>
              <a:rPr lang="en-US" sz="3700" b="1" cap="none" dirty="0">
                <a:ln w="3175">
                  <a:noFill/>
                </a:ln>
                <a:effectLst/>
                <a:latin typeface="Agency FB" panose="020B0503020202020204" pitchFamily="34" charset="0"/>
                <a:ea typeface="Calibri" panose="020F0502020204030204" pitchFamily="34" charset="0"/>
                <a:cs typeface="Calibri" panose="020F0502020204030204" pitchFamily="34" charset="0"/>
              </a:rPr>
              <a:t>https://haveibeenpwned.com/</a:t>
            </a:r>
            <a:endParaRPr lang="en-IN" sz="4000" b="1" u="sng" dirty="0">
              <a:ln w="3175">
                <a:noFill/>
              </a:ln>
              <a:effectLst/>
              <a:latin typeface="Agency FB" panose="020B0503020202020204" pitchFamily="34" charset="0"/>
              <a:ea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779CAD22-E63E-E6A8-5C2F-17F4C1E374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9400" y="1549921"/>
            <a:ext cx="4813200" cy="25938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089425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4164B2F-BF31-87E9-047D-C321336B27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6065" y="87752"/>
            <a:ext cx="861887" cy="761334"/>
          </a:xfrm>
          <a:prstGeom prst="rect">
            <a:avLst/>
          </a:prstGeom>
        </p:spPr>
      </p:pic>
      <p:sp>
        <p:nvSpPr>
          <p:cNvPr id="10" name="Title 3">
            <a:extLst>
              <a:ext uri="{FF2B5EF4-FFF2-40B4-BE49-F238E27FC236}">
                <a16:creationId xmlns:a16="http://schemas.microsoft.com/office/drawing/2014/main" id="{E15990E9-2F85-6C2F-859A-441AD45FD4F3}"/>
              </a:ext>
            </a:extLst>
          </p:cNvPr>
          <p:cNvSpPr txBox="1">
            <a:spLocks/>
          </p:cNvSpPr>
          <p:nvPr/>
        </p:nvSpPr>
        <p:spPr>
          <a:xfrm>
            <a:off x="1313824" y="532560"/>
            <a:ext cx="5551541" cy="761334"/>
          </a:xfrm>
          <a:prstGeom prst="rect">
            <a:avLst/>
          </a:prstGeom>
        </p:spPr>
        <p:txBody>
          <a:bodyPr vert="horz" lIns="91440" tIns="45720" rIns="91440" bIns="45720" rtlCol="0" anchor="b">
            <a:normAutofit fontScale="82500"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2000" b="1" i="1" cap="none" dirty="0">
                <a:ln w="3175">
                  <a:noFill/>
                </a:ln>
                <a:solidFill>
                  <a:srgbClr val="FFFF00"/>
                </a:solidFill>
                <a:effectLst/>
                <a:latin typeface="Calibri" panose="020F0502020204030204" pitchFamily="34" charset="0"/>
                <a:ea typeface="Calibri" panose="020F0502020204030204" pitchFamily="34" charset="0"/>
                <a:cs typeface="Calibri" panose="020F0502020204030204" pitchFamily="34" charset="0"/>
              </a:rPr>
              <a:t> </a:t>
            </a:r>
            <a:r>
              <a:rPr lang="en-US" sz="4200" b="1" u="sng" cap="none" dirty="0">
                <a:ln w="3175">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Multi-factor authentication:</a:t>
            </a:r>
            <a:endParaRPr lang="en-IN" sz="4200" b="1" u="sng" dirty="0">
              <a:ln w="3175">
                <a:noFill/>
              </a:ln>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4" name="Title 3">
            <a:extLst>
              <a:ext uri="{FF2B5EF4-FFF2-40B4-BE49-F238E27FC236}">
                <a16:creationId xmlns:a16="http://schemas.microsoft.com/office/drawing/2014/main" id="{4B095CC5-ADB0-0DD7-D0A5-381A56587ECB}"/>
              </a:ext>
            </a:extLst>
          </p:cNvPr>
          <p:cNvSpPr txBox="1">
            <a:spLocks/>
          </p:cNvSpPr>
          <p:nvPr/>
        </p:nvSpPr>
        <p:spPr>
          <a:xfrm>
            <a:off x="1228845" y="4166885"/>
            <a:ext cx="9734310" cy="1956123"/>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sz="3100" b="1" cap="none" dirty="0">
                <a:ln w="3175">
                  <a:noFill/>
                </a:ln>
                <a:solidFill>
                  <a:schemeClr val="bg1">
                    <a:lumMod val="95000"/>
                    <a:lumOff val="5000"/>
                  </a:schemeClr>
                </a:solidFill>
                <a:effectLst/>
                <a:latin typeface="Agency FB" panose="020B0503020202020204" pitchFamily="34" charset="0"/>
                <a:ea typeface="Calibri" panose="020F0502020204030204" pitchFamily="34" charset="0"/>
                <a:cs typeface="Calibri" panose="020F0502020204030204" pitchFamily="34" charset="0"/>
              </a:rPr>
              <a:t> </a:t>
            </a:r>
            <a:r>
              <a:rPr lang="en-US" sz="3700" b="1" cap="none" dirty="0">
                <a:ln w="3175">
                  <a:noFill/>
                </a:ln>
                <a:solidFill>
                  <a:schemeClr val="bg1">
                    <a:lumMod val="95000"/>
                    <a:lumOff val="5000"/>
                  </a:schemeClr>
                </a:solidFill>
                <a:effectLst/>
                <a:latin typeface="Agency FB" panose="020B0503020202020204" pitchFamily="34" charset="0"/>
                <a:ea typeface="Calibri" panose="020F0502020204030204" pitchFamily="34" charset="0"/>
                <a:cs typeface="Calibri" panose="020F0502020204030204" pitchFamily="34" charset="0"/>
              </a:rPr>
              <a:t>Enable </a:t>
            </a:r>
            <a:r>
              <a:rPr lang="en-US" sz="3700" b="1" cap="none" dirty="0">
                <a:ln w="3175">
                  <a:noFill/>
                </a:ln>
                <a:effectLst/>
                <a:latin typeface="Agency FB" panose="020B0503020202020204" pitchFamily="34" charset="0"/>
                <a:ea typeface="Calibri" panose="020F0502020204030204" pitchFamily="34" charset="0"/>
                <a:cs typeface="Calibri" panose="020F0502020204030204" pitchFamily="34" charset="0"/>
              </a:rPr>
              <a:t>two-factor authentication </a:t>
            </a:r>
            <a:r>
              <a:rPr lang="en-US" sz="3700" b="1" cap="none" dirty="0">
                <a:ln w="3175">
                  <a:noFill/>
                </a:ln>
                <a:solidFill>
                  <a:schemeClr val="bg1">
                    <a:lumMod val="95000"/>
                    <a:lumOff val="5000"/>
                  </a:schemeClr>
                </a:solidFill>
                <a:effectLst/>
                <a:latin typeface="Agency FB" panose="020B0503020202020204" pitchFamily="34" charset="0"/>
                <a:ea typeface="Calibri" panose="020F0502020204030204" pitchFamily="34" charset="0"/>
                <a:cs typeface="Calibri" panose="020F0502020204030204" pitchFamily="34" charset="0"/>
              </a:rPr>
              <a:t>each &amp; every account by using </a:t>
            </a:r>
            <a:r>
              <a:rPr lang="en-US" sz="3700" b="1" cap="none" dirty="0">
                <a:ln w="3175">
                  <a:noFill/>
                </a:ln>
                <a:solidFill>
                  <a:srgbClr val="FFFF00"/>
                </a:solidFill>
                <a:effectLst/>
                <a:latin typeface="Agency FB" panose="020B0503020202020204" pitchFamily="34" charset="0"/>
                <a:ea typeface="Calibri" panose="020F0502020204030204" pitchFamily="34" charset="0"/>
                <a:cs typeface="Calibri" panose="020F0502020204030204" pitchFamily="34" charset="0"/>
              </a:rPr>
              <a:t>google authenticator</a:t>
            </a:r>
            <a:r>
              <a:rPr lang="en-US" sz="3700" b="1" cap="none" dirty="0">
                <a:ln w="3175">
                  <a:noFill/>
                </a:ln>
                <a:solidFill>
                  <a:schemeClr val="bg1">
                    <a:lumMod val="95000"/>
                    <a:lumOff val="5000"/>
                  </a:schemeClr>
                </a:solidFill>
                <a:effectLst/>
                <a:latin typeface="Agency FB" panose="020B0503020202020204" pitchFamily="34" charset="0"/>
                <a:ea typeface="Calibri" panose="020F0502020204030204" pitchFamily="34" charset="0"/>
                <a:cs typeface="Calibri" panose="020F0502020204030204" pitchFamily="34" charset="0"/>
              </a:rPr>
              <a:t>. This is a extra level </a:t>
            </a:r>
            <a:r>
              <a:rPr lang="en-US" sz="3700" b="1" cap="none" dirty="0">
                <a:ln w="3175">
                  <a:noFill/>
                </a:ln>
                <a:solidFill>
                  <a:srgbClr val="FFFF00"/>
                </a:solidFill>
                <a:effectLst/>
                <a:latin typeface="Agency FB" panose="020B0503020202020204" pitchFamily="34" charset="0"/>
                <a:ea typeface="Calibri" panose="020F0502020204030204" pitchFamily="34" charset="0"/>
                <a:cs typeface="Calibri" panose="020F0502020204030204" pitchFamily="34" charset="0"/>
              </a:rPr>
              <a:t>protection </a:t>
            </a:r>
            <a:r>
              <a:rPr lang="en-US" sz="3700" b="1" cap="none" dirty="0">
                <a:ln w="3175">
                  <a:noFill/>
                </a:ln>
                <a:solidFill>
                  <a:schemeClr val="bg1">
                    <a:lumMod val="95000"/>
                    <a:lumOff val="5000"/>
                  </a:schemeClr>
                </a:solidFill>
                <a:effectLst/>
                <a:latin typeface="Agency FB" panose="020B0503020202020204" pitchFamily="34" charset="0"/>
                <a:ea typeface="Calibri" panose="020F0502020204030204" pitchFamily="34" charset="0"/>
                <a:cs typeface="Calibri" panose="020F0502020204030204" pitchFamily="34" charset="0"/>
              </a:rPr>
              <a:t>from </a:t>
            </a:r>
            <a:r>
              <a:rPr lang="en-US" sz="3700" b="1" cap="none" dirty="0">
                <a:ln w="3175">
                  <a:noFill/>
                </a:ln>
                <a:solidFill>
                  <a:srgbClr val="FF0000"/>
                </a:solidFill>
                <a:effectLst/>
                <a:latin typeface="Agency FB" panose="020B0503020202020204" pitchFamily="34" charset="0"/>
                <a:ea typeface="Calibri" panose="020F0502020204030204" pitchFamily="34" charset="0"/>
                <a:cs typeface="Calibri" panose="020F0502020204030204" pitchFamily="34" charset="0"/>
              </a:rPr>
              <a:t>hackers !</a:t>
            </a:r>
            <a:endParaRPr lang="en-IN" sz="4000" b="1" u="sng" dirty="0">
              <a:ln w="3175">
                <a:noFill/>
              </a:ln>
              <a:solidFill>
                <a:srgbClr val="FF0000"/>
              </a:solidFill>
              <a:effectLst/>
              <a:latin typeface="Agency FB" panose="020B050302020202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4C37A2DC-3581-E3CD-7996-1803B3A560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972" y="1741051"/>
            <a:ext cx="4653023" cy="25600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a:extLst>
              <a:ext uri="{FF2B5EF4-FFF2-40B4-BE49-F238E27FC236}">
                <a16:creationId xmlns:a16="http://schemas.microsoft.com/office/drawing/2014/main" id="{0A3EB0D5-3E89-5BEF-1A16-068D780CE9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45743" y="1741051"/>
            <a:ext cx="2560018" cy="25600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3767899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4164B2F-BF31-87E9-047D-C321336B27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6065" y="87752"/>
            <a:ext cx="861887" cy="761334"/>
          </a:xfrm>
          <a:prstGeom prst="rect">
            <a:avLst/>
          </a:prstGeom>
        </p:spPr>
      </p:pic>
      <p:sp>
        <p:nvSpPr>
          <p:cNvPr id="10" name="Title 3">
            <a:extLst>
              <a:ext uri="{FF2B5EF4-FFF2-40B4-BE49-F238E27FC236}">
                <a16:creationId xmlns:a16="http://schemas.microsoft.com/office/drawing/2014/main" id="{E15990E9-2F85-6C2F-859A-441AD45FD4F3}"/>
              </a:ext>
            </a:extLst>
          </p:cNvPr>
          <p:cNvSpPr txBox="1">
            <a:spLocks/>
          </p:cNvSpPr>
          <p:nvPr/>
        </p:nvSpPr>
        <p:spPr>
          <a:xfrm>
            <a:off x="1313824" y="532560"/>
            <a:ext cx="5551541" cy="761334"/>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2000" b="1" i="1" cap="none" dirty="0">
                <a:ln w="3175">
                  <a:noFill/>
                </a:ln>
                <a:solidFill>
                  <a:srgbClr val="FFFF00"/>
                </a:solidFill>
                <a:effectLst/>
                <a:latin typeface="Calibri" panose="020F0502020204030204" pitchFamily="34" charset="0"/>
                <a:ea typeface="Calibri" panose="020F0502020204030204" pitchFamily="34" charset="0"/>
                <a:cs typeface="Calibri" panose="020F0502020204030204" pitchFamily="34" charset="0"/>
              </a:rPr>
              <a:t> </a:t>
            </a:r>
            <a:r>
              <a:rPr lang="en-US" sz="4200" b="1" u="sng" cap="none" dirty="0">
                <a:ln w="3175">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Regular updates: </a:t>
            </a:r>
            <a:endParaRPr lang="en-IN" sz="4200" b="1" u="sng" dirty="0">
              <a:ln w="3175">
                <a:noFill/>
              </a:ln>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4" name="Title 3">
            <a:extLst>
              <a:ext uri="{FF2B5EF4-FFF2-40B4-BE49-F238E27FC236}">
                <a16:creationId xmlns:a16="http://schemas.microsoft.com/office/drawing/2014/main" id="{4B095CC5-ADB0-0DD7-D0A5-381A56587ECB}"/>
              </a:ext>
            </a:extLst>
          </p:cNvPr>
          <p:cNvSpPr txBox="1">
            <a:spLocks/>
          </p:cNvSpPr>
          <p:nvPr/>
        </p:nvSpPr>
        <p:spPr>
          <a:xfrm>
            <a:off x="1228845" y="4109016"/>
            <a:ext cx="9734310" cy="1365813"/>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sz="3100" b="1" cap="none" dirty="0">
                <a:ln w="3175">
                  <a:noFill/>
                </a:ln>
                <a:solidFill>
                  <a:schemeClr val="bg1">
                    <a:lumMod val="95000"/>
                    <a:lumOff val="5000"/>
                  </a:schemeClr>
                </a:solidFill>
                <a:effectLst/>
                <a:latin typeface="Agency FB" panose="020B0503020202020204" pitchFamily="34" charset="0"/>
                <a:ea typeface="Calibri" panose="020F0502020204030204" pitchFamily="34" charset="0"/>
                <a:cs typeface="Calibri" panose="020F0502020204030204" pitchFamily="34" charset="0"/>
              </a:rPr>
              <a:t> </a:t>
            </a:r>
            <a:r>
              <a:rPr lang="en-US" sz="3700" b="1" cap="none" dirty="0">
                <a:ln w="3175">
                  <a:noFill/>
                </a:ln>
                <a:solidFill>
                  <a:srgbClr val="FFFF00"/>
                </a:solidFill>
                <a:effectLst/>
                <a:latin typeface="Agency FB" panose="020B0503020202020204" pitchFamily="34" charset="0"/>
                <a:ea typeface="Calibri" panose="020F0502020204030204" pitchFamily="34" charset="0"/>
                <a:cs typeface="Calibri" panose="020F0502020204030204" pitchFamily="34" charset="0"/>
              </a:rPr>
              <a:t>Update</a:t>
            </a:r>
            <a:r>
              <a:rPr lang="en-US" sz="3700" b="1" cap="none" dirty="0">
                <a:ln w="3175">
                  <a:noFill/>
                </a:ln>
                <a:solidFill>
                  <a:schemeClr val="bg1">
                    <a:lumMod val="95000"/>
                    <a:lumOff val="5000"/>
                  </a:schemeClr>
                </a:solidFill>
                <a:effectLst/>
                <a:latin typeface="Agency FB" panose="020B0503020202020204" pitchFamily="34" charset="0"/>
                <a:ea typeface="Calibri" panose="020F0502020204030204" pitchFamily="34" charset="0"/>
                <a:cs typeface="Calibri" panose="020F0502020204030204" pitchFamily="34" charset="0"/>
              </a:rPr>
              <a:t> every application </a:t>
            </a:r>
            <a:r>
              <a:rPr lang="en-US" sz="3700" b="1" cap="none" dirty="0">
                <a:ln w="3175">
                  <a:noFill/>
                </a:ln>
                <a:effectLst/>
                <a:latin typeface="Agency FB" panose="020B0503020202020204" pitchFamily="34" charset="0"/>
                <a:ea typeface="Calibri" panose="020F0502020204030204" pitchFamily="34" charset="0"/>
                <a:cs typeface="Calibri" panose="020F0502020204030204" pitchFamily="34" charset="0"/>
              </a:rPr>
              <a:t>regularly.</a:t>
            </a:r>
            <a:r>
              <a:rPr lang="en-US" sz="3700" b="1" cap="none" dirty="0">
                <a:ln w="3175">
                  <a:noFill/>
                </a:ln>
                <a:solidFill>
                  <a:schemeClr val="bg1">
                    <a:lumMod val="95000"/>
                    <a:lumOff val="5000"/>
                  </a:schemeClr>
                </a:solidFill>
                <a:effectLst/>
                <a:latin typeface="Agency FB" panose="020B0503020202020204" pitchFamily="34" charset="0"/>
                <a:ea typeface="Calibri" panose="020F0502020204030204" pitchFamily="34" charset="0"/>
                <a:cs typeface="Calibri" panose="020F0502020204030204" pitchFamily="34" charset="0"/>
              </a:rPr>
              <a:t> That provides you some </a:t>
            </a:r>
            <a:r>
              <a:rPr lang="en-US" sz="3700" b="1" cap="none" dirty="0">
                <a:ln w="3175">
                  <a:noFill/>
                </a:ln>
                <a:solidFill>
                  <a:srgbClr val="FFFF00"/>
                </a:solidFill>
                <a:effectLst/>
                <a:latin typeface="Agency FB" panose="020B0503020202020204" pitchFamily="34" charset="0"/>
                <a:ea typeface="Calibri" panose="020F0502020204030204" pitchFamily="34" charset="0"/>
                <a:cs typeface="Calibri" panose="020F0502020204030204" pitchFamily="34" charset="0"/>
              </a:rPr>
              <a:t>extra security.</a:t>
            </a:r>
            <a:endParaRPr lang="en-IN" sz="4000" b="1" u="sng" dirty="0">
              <a:ln w="3175">
                <a:noFill/>
              </a:ln>
              <a:solidFill>
                <a:srgbClr val="FFFF00"/>
              </a:solidFill>
              <a:effectLst/>
              <a:latin typeface="Agency FB" panose="020B0503020202020204" pitchFamily="34" charset="0"/>
              <a:ea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0E8F8D0E-BBA5-FD3C-DC89-91EF454CDE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4683" y="1799860"/>
            <a:ext cx="4282633" cy="21934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180401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4164B2F-BF31-87E9-047D-C321336B27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6065" y="87752"/>
            <a:ext cx="861887" cy="761334"/>
          </a:xfrm>
          <a:prstGeom prst="rect">
            <a:avLst/>
          </a:prstGeom>
        </p:spPr>
      </p:pic>
      <p:sp>
        <p:nvSpPr>
          <p:cNvPr id="10" name="Title 3">
            <a:extLst>
              <a:ext uri="{FF2B5EF4-FFF2-40B4-BE49-F238E27FC236}">
                <a16:creationId xmlns:a16="http://schemas.microsoft.com/office/drawing/2014/main" id="{E15990E9-2F85-6C2F-859A-441AD45FD4F3}"/>
              </a:ext>
            </a:extLst>
          </p:cNvPr>
          <p:cNvSpPr txBox="1">
            <a:spLocks/>
          </p:cNvSpPr>
          <p:nvPr/>
        </p:nvSpPr>
        <p:spPr>
          <a:xfrm>
            <a:off x="1313824" y="532560"/>
            <a:ext cx="5551541" cy="761334"/>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2000" b="1" i="1" cap="none" dirty="0">
                <a:ln w="3175">
                  <a:noFill/>
                </a:ln>
                <a:solidFill>
                  <a:srgbClr val="FFFF00"/>
                </a:solidFill>
                <a:effectLst/>
                <a:latin typeface="Calibri" panose="020F0502020204030204" pitchFamily="34" charset="0"/>
                <a:ea typeface="Calibri" panose="020F0502020204030204" pitchFamily="34" charset="0"/>
                <a:cs typeface="Calibri" panose="020F0502020204030204" pitchFamily="34" charset="0"/>
              </a:rPr>
              <a:t> </a:t>
            </a:r>
            <a:r>
              <a:rPr lang="en-US" sz="4200" b="1" u="sng" cap="none" dirty="0">
                <a:ln w="3175">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Public Wi-fi: </a:t>
            </a:r>
            <a:endParaRPr lang="en-IN" sz="4200" b="1" u="sng" dirty="0">
              <a:ln w="3175">
                <a:noFill/>
              </a:ln>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4" name="Title 3">
            <a:extLst>
              <a:ext uri="{FF2B5EF4-FFF2-40B4-BE49-F238E27FC236}">
                <a16:creationId xmlns:a16="http://schemas.microsoft.com/office/drawing/2014/main" id="{4B095CC5-ADB0-0DD7-D0A5-381A56587ECB}"/>
              </a:ext>
            </a:extLst>
          </p:cNvPr>
          <p:cNvSpPr txBox="1">
            <a:spLocks/>
          </p:cNvSpPr>
          <p:nvPr/>
        </p:nvSpPr>
        <p:spPr>
          <a:xfrm>
            <a:off x="1228845" y="4398385"/>
            <a:ext cx="9734310" cy="1365813"/>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sz="3100" b="1" cap="none" dirty="0">
                <a:ln w="3175">
                  <a:noFill/>
                </a:ln>
                <a:solidFill>
                  <a:schemeClr val="bg1">
                    <a:lumMod val="95000"/>
                    <a:lumOff val="5000"/>
                  </a:schemeClr>
                </a:solidFill>
                <a:effectLst/>
                <a:latin typeface="Agency FB" panose="020B0503020202020204" pitchFamily="34" charset="0"/>
                <a:ea typeface="Calibri" panose="020F0502020204030204" pitchFamily="34" charset="0"/>
                <a:cs typeface="Calibri" panose="020F0502020204030204" pitchFamily="34" charset="0"/>
              </a:rPr>
              <a:t> </a:t>
            </a:r>
            <a:r>
              <a:rPr lang="en-US" sz="3700" b="1" cap="none" dirty="0">
                <a:ln w="3175">
                  <a:noFill/>
                </a:ln>
                <a:solidFill>
                  <a:schemeClr val="bg1"/>
                </a:solidFill>
                <a:effectLst/>
                <a:latin typeface="Agency FB" panose="020B0503020202020204" pitchFamily="34" charset="0"/>
                <a:ea typeface="Calibri" panose="020F0502020204030204" pitchFamily="34" charset="0"/>
                <a:cs typeface="Calibri" panose="020F0502020204030204" pitchFamily="34" charset="0"/>
              </a:rPr>
              <a:t>Never use public wi-fi for </a:t>
            </a:r>
            <a:r>
              <a:rPr lang="en-US" sz="3700" b="1" cap="none" dirty="0">
                <a:ln w="3175">
                  <a:noFill/>
                </a:ln>
                <a:solidFill>
                  <a:srgbClr val="FFFF00"/>
                </a:solidFill>
                <a:effectLst/>
                <a:latin typeface="Agency FB" panose="020B0503020202020204" pitchFamily="34" charset="0"/>
                <a:ea typeface="Calibri" panose="020F0502020204030204" pitchFamily="34" charset="0"/>
                <a:cs typeface="Calibri" panose="020F0502020204030204" pitchFamily="34" charset="0"/>
              </a:rPr>
              <a:t>bank transactions </a:t>
            </a:r>
            <a:r>
              <a:rPr lang="en-US" sz="3700" b="1" cap="none" dirty="0">
                <a:ln w="3175">
                  <a:noFill/>
                </a:ln>
                <a:solidFill>
                  <a:schemeClr val="bg1"/>
                </a:solidFill>
                <a:effectLst/>
                <a:latin typeface="Agency FB" panose="020B0503020202020204" pitchFamily="34" charset="0"/>
                <a:ea typeface="Calibri" panose="020F0502020204030204" pitchFamily="34" charset="0"/>
                <a:cs typeface="Calibri" panose="020F0502020204030204" pitchFamily="34" charset="0"/>
              </a:rPr>
              <a:t>and searching for something on </a:t>
            </a:r>
            <a:r>
              <a:rPr lang="en-US" sz="3700" b="1" cap="none" dirty="0">
                <a:ln w="3175">
                  <a:noFill/>
                </a:ln>
                <a:solidFill>
                  <a:srgbClr val="FFFF00"/>
                </a:solidFill>
                <a:effectLst/>
                <a:latin typeface="Agency FB" panose="020B0503020202020204" pitchFamily="34" charset="0"/>
                <a:ea typeface="Calibri" panose="020F0502020204030204" pitchFamily="34" charset="0"/>
                <a:cs typeface="Calibri" panose="020F0502020204030204" pitchFamily="34" charset="0"/>
              </a:rPr>
              <a:t>the browser. </a:t>
            </a:r>
            <a:r>
              <a:rPr lang="en-US" sz="3700" b="1" cap="none" dirty="0">
                <a:ln w="3175">
                  <a:noFill/>
                </a:ln>
                <a:solidFill>
                  <a:schemeClr val="bg1"/>
                </a:solidFill>
                <a:effectLst/>
                <a:latin typeface="Agency FB" panose="020B0503020202020204" pitchFamily="34" charset="0"/>
                <a:ea typeface="Calibri" panose="020F0502020204030204" pitchFamily="34" charset="0"/>
                <a:cs typeface="Calibri" panose="020F0502020204030204" pitchFamily="34" charset="0"/>
              </a:rPr>
              <a:t>Hackers can get your details through </a:t>
            </a:r>
            <a:r>
              <a:rPr lang="en-US" sz="3700" b="1" cap="none" dirty="0">
                <a:ln w="3175">
                  <a:noFill/>
                </a:ln>
                <a:solidFill>
                  <a:srgbClr val="FF0000"/>
                </a:solidFill>
                <a:effectLst/>
                <a:latin typeface="Agency FB" panose="020B0503020202020204" pitchFamily="34" charset="0"/>
                <a:ea typeface="Calibri" panose="020F0502020204030204" pitchFamily="34" charset="0"/>
                <a:cs typeface="Calibri" panose="020F0502020204030204" pitchFamily="34" charset="0"/>
              </a:rPr>
              <a:t>Packet Sniffing !</a:t>
            </a:r>
            <a:endParaRPr lang="en-IN" sz="4000" b="1" u="sng" dirty="0">
              <a:ln w="3175">
                <a:noFill/>
              </a:ln>
              <a:solidFill>
                <a:srgbClr val="FF0000"/>
              </a:solidFill>
              <a:effectLst/>
              <a:latin typeface="Agency FB" panose="020B050302020202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C210DBD8-1DD4-757A-1BAD-E7213256CE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8399" y="1592818"/>
            <a:ext cx="4319414" cy="250664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a:extLst>
              <a:ext uri="{FF2B5EF4-FFF2-40B4-BE49-F238E27FC236}">
                <a16:creationId xmlns:a16="http://schemas.microsoft.com/office/drawing/2014/main" id="{9D57A0C5-B517-CE22-B40E-2124E0FDEA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98840" y="1574286"/>
            <a:ext cx="4351798" cy="250664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654972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4164B2F-BF31-87E9-047D-C321336B27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6065" y="87752"/>
            <a:ext cx="861887" cy="761334"/>
          </a:xfrm>
          <a:prstGeom prst="rect">
            <a:avLst/>
          </a:prstGeom>
        </p:spPr>
      </p:pic>
      <p:sp>
        <p:nvSpPr>
          <p:cNvPr id="10" name="Title 3">
            <a:extLst>
              <a:ext uri="{FF2B5EF4-FFF2-40B4-BE49-F238E27FC236}">
                <a16:creationId xmlns:a16="http://schemas.microsoft.com/office/drawing/2014/main" id="{E15990E9-2F85-6C2F-859A-441AD45FD4F3}"/>
              </a:ext>
            </a:extLst>
          </p:cNvPr>
          <p:cNvSpPr txBox="1">
            <a:spLocks/>
          </p:cNvSpPr>
          <p:nvPr/>
        </p:nvSpPr>
        <p:spPr>
          <a:xfrm>
            <a:off x="1313824" y="532560"/>
            <a:ext cx="5551541" cy="761334"/>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2000" b="1" i="1" cap="none" dirty="0">
                <a:ln w="3175">
                  <a:noFill/>
                </a:ln>
                <a:solidFill>
                  <a:srgbClr val="FFFF00"/>
                </a:solidFill>
                <a:effectLst/>
                <a:latin typeface="Calibri" panose="020F0502020204030204" pitchFamily="34" charset="0"/>
                <a:ea typeface="Calibri" panose="020F0502020204030204" pitchFamily="34" charset="0"/>
                <a:cs typeface="Calibri" panose="020F0502020204030204" pitchFamily="34" charset="0"/>
              </a:rPr>
              <a:t> </a:t>
            </a:r>
            <a:r>
              <a:rPr lang="en-US" sz="4200" b="1" u="sng" cap="none" dirty="0">
                <a:ln w="3175">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Conclusion :</a:t>
            </a:r>
            <a:endParaRPr lang="en-IN" sz="4200" b="1" u="sng" dirty="0">
              <a:ln w="3175">
                <a:noFill/>
              </a:ln>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4" name="Title 3">
            <a:extLst>
              <a:ext uri="{FF2B5EF4-FFF2-40B4-BE49-F238E27FC236}">
                <a16:creationId xmlns:a16="http://schemas.microsoft.com/office/drawing/2014/main" id="{4B095CC5-ADB0-0DD7-D0A5-381A56587ECB}"/>
              </a:ext>
            </a:extLst>
          </p:cNvPr>
          <p:cNvSpPr txBox="1">
            <a:spLocks/>
          </p:cNvSpPr>
          <p:nvPr/>
        </p:nvSpPr>
        <p:spPr>
          <a:xfrm>
            <a:off x="900956" y="1794076"/>
            <a:ext cx="9977220" cy="2500131"/>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sz="3100" b="1" cap="none" dirty="0">
                <a:ln w="3175">
                  <a:noFill/>
                </a:ln>
                <a:solidFill>
                  <a:schemeClr val="bg1">
                    <a:lumMod val="95000"/>
                    <a:lumOff val="5000"/>
                  </a:schemeClr>
                </a:solidFill>
                <a:effectLst/>
                <a:latin typeface="Agency FB" panose="020B0503020202020204" pitchFamily="34" charset="0"/>
                <a:ea typeface="Calibri" panose="020F0502020204030204" pitchFamily="34" charset="0"/>
                <a:cs typeface="Calibri" panose="020F0502020204030204" pitchFamily="34" charset="0"/>
              </a:rPr>
              <a:t> </a:t>
            </a:r>
            <a:r>
              <a:rPr lang="en-US" sz="3700" b="1" cap="none" dirty="0">
                <a:ln w="3175">
                  <a:noFill/>
                </a:ln>
                <a:solidFill>
                  <a:schemeClr val="bg1"/>
                </a:solidFill>
                <a:effectLst/>
                <a:latin typeface="Agency FB" panose="020B0503020202020204" pitchFamily="34" charset="0"/>
                <a:ea typeface="Calibri" panose="020F0502020204030204" pitchFamily="34" charset="0"/>
                <a:cs typeface="Calibri" panose="020F0502020204030204" pitchFamily="34" charset="0"/>
              </a:rPr>
              <a:t>At the end of the discussion, </a:t>
            </a:r>
            <a:r>
              <a:rPr lang="en-US" sz="3700" b="1" cap="none" dirty="0">
                <a:ln w="3175">
                  <a:noFill/>
                </a:ln>
                <a:solidFill>
                  <a:srgbClr val="FFFF00"/>
                </a:solidFill>
                <a:effectLst/>
                <a:latin typeface="Agency FB" panose="020B0503020202020204" pitchFamily="34" charset="0"/>
                <a:ea typeface="Calibri" panose="020F0502020204030204" pitchFamily="34" charset="0"/>
                <a:cs typeface="Calibri" panose="020F0502020204030204" pitchFamily="34" charset="0"/>
              </a:rPr>
              <a:t>Hacking is nothing but a mistake by us. </a:t>
            </a:r>
            <a:r>
              <a:rPr lang="en-US" sz="3700" b="1" cap="none" dirty="0">
                <a:ln w="3175">
                  <a:noFill/>
                </a:ln>
                <a:solidFill>
                  <a:schemeClr val="bg1"/>
                </a:solidFill>
                <a:effectLst/>
                <a:latin typeface="Agency FB" panose="020B0503020202020204" pitchFamily="34" charset="0"/>
                <a:ea typeface="Calibri" panose="020F0502020204030204" pitchFamily="34" charset="0"/>
                <a:cs typeface="Calibri" panose="020F0502020204030204" pitchFamily="34" charset="0"/>
              </a:rPr>
              <a:t>We </a:t>
            </a:r>
            <a:r>
              <a:rPr lang="en-US" sz="3700" b="1" cap="none" dirty="0">
                <a:ln w="3175">
                  <a:noFill/>
                </a:ln>
                <a:solidFill>
                  <a:srgbClr val="FF0000"/>
                </a:solidFill>
                <a:effectLst/>
                <a:latin typeface="Agency FB" panose="020B0503020202020204" pitchFamily="34" charset="0"/>
                <a:ea typeface="Calibri" panose="020F0502020204030204" pitchFamily="34" charset="0"/>
                <a:cs typeface="Calibri" panose="020F0502020204030204" pitchFamily="34" charset="0"/>
              </a:rPr>
              <a:t>manipulate</a:t>
            </a:r>
            <a:r>
              <a:rPr lang="en-US" sz="3700" b="1" cap="none" dirty="0">
                <a:ln w="3175">
                  <a:noFill/>
                </a:ln>
                <a:solidFill>
                  <a:schemeClr val="bg1"/>
                </a:solidFill>
                <a:effectLst/>
                <a:latin typeface="Agency FB" panose="020B0503020202020204" pitchFamily="34" charset="0"/>
                <a:ea typeface="Calibri" panose="020F0502020204030204" pitchFamily="34" charset="0"/>
                <a:cs typeface="Calibri" panose="020F0502020204030204" pitchFamily="34" charset="0"/>
              </a:rPr>
              <a:t> our security by </a:t>
            </a:r>
            <a:r>
              <a:rPr lang="en-US" sz="3700" b="1" cap="none" dirty="0">
                <a:ln w="3175">
                  <a:noFill/>
                </a:ln>
                <a:effectLst/>
                <a:latin typeface="Agency FB" panose="020B0503020202020204" pitchFamily="34" charset="0"/>
                <a:ea typeface="Calibri" panose="020F0502020204030204" pitchFamily="34" charset="0"/>
                <a:cs typeface="Calibri" panose="020F0502020204030204" pitchFamily="34" charset="0"/>
              </a:rPr>
              <a:t>clicking</a:t>
            </a:r>
            <a:r>
              <a:rPr lang="en-US" sz="3700" b="1" cap="none" dirty="0">
                <a:ln w="3175">
                  <a:noFill/>
                </a:ln>
                <a:solidFill>
                  <a:schemeClr val="bg1"/>
                </a:solidFill>
                <a:effectLst/>
                <a:latin typeface="Agency FB" panose="020B0503020202020204" pitchFamily="34" charset="0"/>
                <a:ea typeface="Calibri" panose="020F0502020204030204" pitchFamily="34" charset="0"/>
                <a:cs typeface="Calibri" panose="020F0502020204030204" pitchFamily="34" charset="0"/>
              </a:rPr>
              <a:t> unwanted links, and Un-authorized sign-in’s  If you maintain your security properly </a:t>
            </a:r>
            <a:r>
              <a:rPr lang="en-US" sz="3700" b="1" cap="none" dirty="0">
                <a:ln w="3175">
                  <a:noFill/>
                </a:ln>
                <a:solidFill>
                  <a:srgbClr val="002060"/>
                </a:solidFill>
                <a:effectLst/>
                <a:latin typeface="Agency FB" panose="020B0503020202020204" pitchFamily="34" charset="0"/>
                <a:ea typeface="Calibri" panose="020F0502020204030204" pitchFamily="34" charset="0"/>
                <a:cs typeface="Calibri" panose="020F0502020204030204" pitchFamily="34" charset="0"/>
              </a:rPr>
              <a:t>you’ll be never hacked :)</a:t>
            </a:r>
            <a:endParaRPr lang="en-IN" sz="4000" b="1" u="sng" dirty="0">
              <a:ln w="3175">
                <a:noFill/>
              </a:ln>
              <a:solidFill>
                <a:srgbClr val="002060"/>
              </a:solidFill>
              <a:effectLst/>
              <a:latin typeface="Agency FB" panose="020B050302020202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40333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4164B2F-BF31-87E9-047D-C321336B27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6065" y="87752"/>
            <a:ext cx="861887" cy="761334"/>
          </a:xfrm>
          <a:prstGeom prst="rect">
            <a:avLst/>
          </a:prstGeom>
        </p:spPr>
      </p:pic>
      <p:sp>
        <p:nvSpPr>
          <p:cNvPr id="8" name="Title 3">
            <a:extLst>
              <a:ext uri="{FF2B5EF4-FFF2-40B4-BE49-F238E27FC236}">
                <a16:creationId xmlns:a16="http://schemas.microsoft.com/office/drawing/2014/main" id="{D8C3838C-79DC-AAA0-B426-1E742C69DCCB}"/>
              </a:ext>
            </a:extLst>
          </p:cNvPr>
          <p:cNvSpPr txBox="1">
            <a:spLocks/>
          </p:cNvSpPr>
          <p:nvPr/>
        </p:nvSpPr>
        <p:spPr>
          <a:xfrm>
            <a:off x="3240832" y="1042859"/>
            <a:ext cx="5710335" cy="1305120"/>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6000" b="1" dirty="0">
                <a:ln>
                  <a:solidFill>
                    <a:schemeClr val="bg1">
                      <a:lumMod val="85000"/>
                      <a:lumOff val="15000"/>
                    </a:schemeClr>
                  </a:solidFill>
                </a:ln>
                <a:solidFill>
                  <a:srgbClr val="FF0000"/>
                </a:solidFill>
                <a:effectLst>
                  <a:reflection blurRad="6350" stA="55000" endA="50" endPos="85000" dir="5400000" sy="-100000" algn="bl" rotWithShape="0"/>
                </a:effectLst>
                <a:latin typeface="Berlin Sans FB Demi" panose="020E0802020502020306" pitchFamily="34" charset="0"/>
                <a:ea typeface="Calibri" panose="020F0502020204030204" pitchFamily="34" charset="0"/>
                <a:cs typeface="Calibri" panose="020F0502020204030204" pitchFamily="34" charset="0"/>
              </a:rPr>
              <a:t>ARE YOU safe ?</a:t>
            </a:r>
            <a:endParaRPr lang="en-IN" sz="6000" b="1" dirty="0">
              <a:ln>
                <a:solidFill>
                  <a:schemeClr val="bg1">
                    <a:lumMod val="85000"/>
                    <a:lumOff val="15000"/>
                  </a:schemeClr>
                </a:solidFill>
              </a:ln>
              <a:solidFill>
                <a:srgbClr val="FF0000"/>
              </a:solidFill>
              <a:effectLst>
                <a:reflection blurRad="6350" stA="55000" endA="50" endPos="85000" dir="5400000" sy="-100000" algn="bl" rotWithShape="0"/>
              </a:effectLst>
              <a:latin typeface="Berlin Sans FB Demi" panose="020E0802020502020306" pitchFamily="34" charset="0"/>
              <a:ea typeface="Calibri" panose="020F0502020204030204" pitchFamily="34" charset="0"/>
              <a:cs typeface="Calibri" panose="020F0502020204030204" pitchFamily="34" charset="0"/>
            </a:endParaRPr>
          </a:p>
        </p:txBody>
      </p:sp>
      <p:sp>
        <p:nvSpPr>
          <p:cNvPr id="17" name="Rectangle: Rounded Corners 16">
            <a:extLst>
              <a:ext uri="{FF2B5EF4-FFF2-40B4-BE49-F238E27FC236}">
                <a16:creationId xmlns:a16="http://schemas.microsoft.com/office/drawing/2014/main" id="{F0758684-0436-5E27-487E-735919141089}"/>
              </a:ext>
            </a:extLst>
          </p:cNvPr>
          <p:cNvSpPr/>
          <p:nvPr/>
        </p:nvSpPr>
        <p:spPr>
          <a:xfrm flipV="1">
            <a:off x="2524319" y="2851355"/>
            <a:ext cx="6746033" cy="196911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0" name="Title 3">
            <a:extLst>
              <a:ext uri="{FF2B5EF4-FFF2-40B4-BE49-F238E27FC236}">
                <a16:creationId xmlns:a16="http://schemas.microsoft.com/office/drawing/2014/main" id="{E15990E9-2F85-6C2F-859A-441AD45FD4F3}"/>
              </a:ext>
            </a:extLst>
          </p:cNvPr>
          <p:cNvSpPr txBox="1">
            <a:spLocks/>
          </p:cNvSpPr>
          <p:nvPr/>
        </p:nvSpPr>
        <p:spPr>
          <a:xfrm>
            <a:off x="4282652" y="2980923"/>
            <a:ext cx="3474277" cy="517849"/>
          </a:xfrm>
          <a:prstGeom prst="rect">
            <a:avLst/>
          </a:prstGeom>
        </p:spPr>
        <p:txBody>
          <a:bodyPr vert="horz" lIns="91440" tIns="45720" rIns="91440" bIns="45720" rtlCol="0" anchor="b">
            <a:normAutofit fontScale="9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2000" b="1" i="1" cap="none" dirty="0">
                <a:ln w="3175">
                  <a:noFill/>
                </a:ln>
                <a:solidFill>
                  <a:srgbClr val="FFFF00"/>
                </a:solidFill>
                <a:effectLst/>
                <a:latin typeface="Calibri" panose="020F0502020204030204" pitchFamily="34" charset="0"/>
                <a:ea typeface="Calibri" panose="020F0502020204030204" pitchFamily="34" charset="0"/>
                <a:cs typeface="Calibri" panose="020F0502020204030204" pitchFamily="34" charset="0"/>
              </a:rPr>
              <a:t> </a:t>
            </a:r>
            <a:r>
              <a:rPr lang="en-US" sz="3300" b="1" cap="none" dirty="0">
                <a:ln w="3175">
                  <a:noFill/>
                </a:ln>
                <a:solidFill>
                  <a:srgbClr val="FFFF00"/>
                </a:solidFill>
                <a:effectLst/>
                <a:latin typeface="Calibri" panose="020F0502020204030204" pitchFamily="34" charset="0"/>
                <a:ea typeface="Calibri" panose="020F0502020204030204" pitchFamily="34" charset="0"/>
                <a:cs typeface="Calibri" panose="020F0502020204030204" pitchFamily="34" charset="0"/>
              </a:rPr>
              <a:t>(Privacy &amp; Security)</a:t>
            </a:r>
            <a:endParaRPr lang="en-IN" sz="2000" b="1" dirty="0">
              <a:ln w="3175">
                <a:noFill/>
              </a:ln>
              <a:solidFill>
                <a:srgbClr val="FFFF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1" name="Title 3">
            <a:extLst>
              <a:ext uri="{FF2B5EF4-FFF2-40B4-BE49-F238E27FC236}">
                <a16:creationId xmlns:a16="http://schemas.microsoft.com/office/drawing/2014/main" id="{44F758C3-52C3-A894-AC19-E00282AE0898}"/>
              </a:ext>
            </a:extLst>
          </p:cNvPr>
          <p:cNvSpPr txBox="1">
            <a:spLocks/>
          </p:cNvSpPr>
          <p:nvPr/>
        </p:nvSpPr>
        <p:spPr>
          <a:xfrm>
            <a:off x="4135229" y="3864577"/>
            <a:ext cx="3769125" cy="438539"/>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2000" b="1" i="1" cap="none" dirty="0">
                <a:ln w="3175">
                  <a:noFill/>
                </a:ln>
                <a:solidFill>
                  <a:srgbClr val="FFFF00"/>
                </a:solidFill>
                <a:effectLst/>
                <a:latin typeface="Calibri" panose="020F0502020204030204" pitchFamily="34" charset="0"/>
                <a:ea typeface="Calibri" panose="020F0502020204030204" pitchFamily="34" charset="0"/>
                <a:cs typeface="Calibri" panose="020F0502020204030204" pitchFamily="34" charset="0"/>
              </a:rPr>
              <a:t> </a:t>
            </a:r>
            <a:r>
              <a:rPr lang="en-US" sz="2000" b="1" cap="none" dirty="0">
                <a:ln w="3175">
                  <a:noFill/>
                </a:ln>
                <a:solidFill>
                  <a:srgbClr val="FFFF00"/>
                </a:solidFill>
                <a:effectLst/>
                <a:latin typeface="Calibri" panose="020F0502020204030204" pitchFamily="34" charset="0"/>
                <a:ea typeface="Calibri" panose="020F0502020204030204" pitchFamily="34" charset="0"/>
                <a:cs typeface="Calibri" panose="020F0502020204030204" pitchFamily="34" charset="0"/>
              </a:rPr>
              <a:t>1</a:t>
            </a:r>
            <a:r>
              <a:rPr lang="en-US" sz="2000" b="1" cap="none" baseline="30000" dirty="0">
                <a:ln w="3175">
                  <a:noFill/>
                </a:ln>
                <a:solidFill>
                  <a:srgbClr val="FFFF00"/>
                </a:solidFill>
                <a:effectLst/>
                <a:latin typeface="Calibri" panose="020F0502020204030204" pitchFamily="34" charset="0"/>
                <a:ea typeface="Calibri" panose="020F0502020204030204" pitchFamily="34" charset="0"/>
                <a:cs typeface="Calibri" panose="020F0502020204030204" pitchFamily="34" charset="0"/>
              </a:rPr>
              <a:t>st</a:t>
            </a:r>
            <a:r>
              <a:rPr lang="en-US" sz="2000" b="1" cap="none" dirty="0">
                <a:ln w="3175">
                  <a:noFill/>
                </a:ln>
                <a:solidFill>
                  <a:srgbClr val="FFFF00"/>
                </a:solidFill>
                <a:effectLst/>
                <a:latin typeface="Calibri" panose="020F0502020204030204" pitchFamily="34" charset="0"/>
                <a:ea typeface="Calibri" panose="020F0502020204030204" pitchFamily="34" charset="0"/>
                <a:cs typeface="Calibri" panose="020F0502020204030204" pitchFamily="34" charset="0"/>
              </a:rPr>
              <a:t> Year Student (Dept. of CSE) </a:t>
            </a:r>
            <a:endParaRPr lang="en-IN" sz="2000" b="1" dirty="0">
              <a:ln w="3175">
                <a:noFill/>
              </a:ln>
              <a:solidFill>
                <a:srgbClr val="FFFF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2" name="Title 3">
            <a:extLst>
              <a:ext uri="{FF2B5EF4-FFF2-40B4-BE49-F238E27FC236}">
                <a16:creationId xmlns:a16="http://schemas.microsoft.com/office/drawing/2014/main" id="{A6D78D87-4DD5-45CB-039F-9FF8B9606DDC}"/>
              </a:ext>
            </a:extLst>
          </p:cNvPr>
          <p:cNvSpPr txBox="1">
            <a:spLocks/>
          </p:cNvSpPr>
          <p:nvPr/>
        </p:nvSpPr>
        <p:spPr>
          <a:xfrm>
            <a:off x="4430079" y="4194393"/>
            <a:ext cx="3179426" cy="438539"/>
          </a:xfrm>
          <a:prstGeom prst="rect">
            <a:avLst/>
          </a:prstGeom>
        </p:spPr>
        <p:txBody>
          <a:bodyPr vert="horz" lIns="91440" tIns="45720" rIns="91440" bIns="45720" rtlCol="0" anchor="b">
            <a:normAutofit fontScale="9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2000" b="1" i="1" cap="none" dirty="0">
                <a:ln w="3175">
                  <a:noFill/>
                </a:ln>
                <a:solidFill>
                  <a:srgbClr val="FFFF00"/>
                </a:solidFill>
                <a:effectLst/>
                <a:latin typeface="Calibri" panose="020F0502020204030204" pitchFamily="34" charset="0"/>
                <a:ea typeface="Calibri" panose="020F0502020204030204" pitchFamily="34" charset="0"/>
                <a:cs typeface="Calibri" panose="020F0502020204030204" pitchFamily="34" charset="0"/>
              </a:rPr>
              <a:t> JIS University, Kolkata, India</a:t>
            </a:r>
            <a:r>
              <a:rPr lang="en-US" sz="2000" b="1" cap="none" dirty="0">
                <a:ln w="3175">
                  <a:noFill/>
                </a:ln>
                <a:solidFill>
                  <a:srgbClr val="FFFF00"/>
                </a:solidFill>
                <a:effectLst/>
                <a:latin typeface="Calibri" panose="020F0502020204030204" pitchFamily="34" charset="0"/>
                <a:ea typeface="Calibri" panose="020F0502020204030204" pitchFamily="34" charset="0"/>
                <a:cs typeface="Calibri" panose="020F0502020204030204" pitchFamily="34" charset="0"/>
              </a:rPr>
              <a:t> </a:t>
            </a:r>
            <a:endParaRPr lang="en-IN" sz="2000" b="1" dirty="0">
              <a:ln w="3175">
                <a:noFill/>
              </a:ln>
              <a:solidFill>
                <a:srgbClr val="FFFF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8" name="Title 3">
            <a:extLst>
              <a:ext uri="{FF2B5EF4-FFF2-40B4-BE49-F238E27FC236}">
                <a16:creationId xmlns:a16="http://schemas.microsoft.com/office/drawing/2014/main" id="{702EFC38-D703-ACA4-F914-DEA2754020F6}"/>
              </a:ext>
            </a:extLst>
          </p:cNvPr>
          <p:cNvSpPr txBox="1">
            <a:spLocks/>
          </p:cNvSpPr>
          <p:nvPr/>
        </p:nvSpPr>
        <p:spPr>
          <a:xfrm>
            <a:off x="4722712" y="3523490"/>
            <a:ext cx="2349249" cy="439881"/>
          </a:xfrm>
          <a:prstGeom prst="rect">
            <a:avLst/>
          </a:prstGeom>
        </p:spPr>
        <p:txBody>
          <a:bodyPr vert="horz" lIns="91440" tIns="45720" rIns="91440" bIns="45720" rtlCol="0" anchor="b">
            <a:normAutofit fontScale="90000" lnSpcReduction="2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sz="3100" b="1" cap="none" dirty="0">
                <a:ln w="3175">
                  <a:noFill/>
                </a:ln>
                <a:effectLst/>
                <a:latin typeface="Calibri" panose="020F0502020204030204" pitchFamily="34" charset="0"/>
                <a:ea typeface="Calibri" panose="020F0502020204030204" pitchFamily="34" charset="0"/>
                <a:cs typeface="Calibri" panose="020F0502020204030204" pitchFamily="34" charset="0"/>
              </a:rPr>
              <a:t>Project-SkillX</a:t>
            </a:r>
            <a:endParaRPr lang="en-IN" sz="2000" b="1" dirty="0">
              <a:ln w="3175">
                <a:noFill/>
              </a:ln>
              <a:effectLst/>
              <a:latin typeface="Calibri" panose="020F0502020204030204" pitchFamily="34" charset="0"/>
              <a:ea typeface="Calibri" panose="020F0502020204030204" pitchFamily="34" charset="0"/>
              <a:cs typeface="Calibri" panose="020F0502020204030204" pitchFamily="34" charset="0"/>
            </a:endParaRPr>
          </a:p>
        </p:txBody>
      </p:sp>
      <p:sp>
        <p:nvSpPr>
          <p:cNvPr id="2" name="Rectangle: Rounded Corners 1">
            <a:extLst>
              <a:ext uri="{FF2B5EF4-FFF2-40B4-BE49-F238E27FC236}">
                <a16:creationId xmlns:a16="http://schemas.microsoft.com/office/drawing/2014/main" id="{D2BD767B-64DD-9D46-704E-03522821A70C}"/>
              </a:ext>
            </a:extLst>
          </p:cNvPr>
          <p:cNvSpPr/>
          <p:nvPr/>
        </p:nvSpPr>
        <p:spPr>
          <a:xfrm flipV="1">
            <a:off x="3098772" y="5087912"/>
            <a:ext cx="5597126" cy="74578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5" name="TextBox 24">
            <a:extLst>
              <a:ext uri="{FF2B5EF4-FFF2-40B4-BE49-F238E27FC236}">
                <a16:creationId xmlns:a16="http://schemas.microsoft.com/office/drawing/2014/main" id="{5E5EFFF5-18C2-DBCF-9F83-E66C31093C4D}"/>
              </a:ext>
            </a:extLst>
          </p:cNvPr>
          <p:cNvSpPr txBox="1"/>
          <p:nvPr/>
        </p:nvSpPr>
        <p:spPr>
          <a:xfrm>
            <a:off x="4347086" y="5161558"/>
            <a:ext cx="3497826" cy="523220"/>
          </a:xfrm>
          <a:prstGeom prst="rect">
            <a:avLst/>
          </a:prstGeom>
          <a:noFill/>
        </p:spPr>
        <p:txBody>
          <a:bodyPr wrap="square">
            <a:spAutoFit/>
          </a:bodyPr>
          <a:lstStyle/>
          <a:p>
            <a:r>
              <a:rPr lang="en-US" sz="2800" b="1" dirty="0">
                <a:ln w="3175">
                  <a:noFill/>
                </a:ln>
                <a:solidFill>
                  <a:srgbClr val="FFFF00"/>
                </a:solidFill>
                <a:latin typeface="Calibri" panose="020F0502020204030204" pitchFamily="34" charset="0"/>
                <a:ea typeface="Calibri" panose="020F0502020204030204" pitchFamily="34" charset="0"/>
                <a:cs typeface="Calibri" panose="020F0502020204030204" pitchFamily="34" charset="0"/>
              </a:rPr>
              <a:t>Mr. </a:t>
            </a:r>
            <a:r>
              <a:rPr lang="en-US" sz="2800" b="1" cap="none" dirty="0">
                <a:ln w="3175">
                  <a:noFill/>
                </a:ln>
                <a:solidFill>
                  <a:srgbClr val="FFFF00"/>
                </a:solidFill>
                <a:effectLst/>
                <a:latin typeface="Calibri" panose="020F0502020204030204" pitchFamily="34" charset="0"/>
                <a:ea typeface="Calibri" panose="020F0502020204030204" pitchFamily="34" charset="0"/>
                <a:cs typeface="Calibri" panose="020F0502020204030204" pitchFamily="34" charset="0"/>
              </a:rPr>
              <a:t>Rahul Kamilya</a:t>
            </a:r>
            <a:endParaRPr lang="en-IN" dirty="0"/>
          </a:p>
        </p:txBody>
      </p:sp>
    </p:spTree>
    <p:extLst>
      <p:ext uri="{BB962C8B-B14F-4D97-AF65-F5344CB8AC3E}">
        <p14:creationId xmlns:p14="http://schemas.microsoft.com/office/powerpoint/2010/main" val="18868228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4164B2F-BF31-87E9-047D-C321336B27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6065" y="87752"/>
            <a:ext cx="861887" cy="761334"/>
          </a:xfrm>
          <a:prstGeom prst="rect">
            <a:avLst/>
          </a:prstGeom>
        </p:spPr>
      </p:pic>
      <p:sp>
        <p:nvSpPr>
          <p:cNvPr id="4" name="Title 3">
            <a:extLst>
              <a:ext uri="{FF2B5EF4-FFF2-40B4-BE49-F238E27FC236}">
                <a16:creationId xmlns:a16="http://schemas.microsoft.com/office/drawing/2014/main" id="{4B095CC5-ADB0-0DD7-D0A5-381A56587ECB}"/>
              </a:ext>
            </a:extLst>
          </p:cNvPr>
          <p:cNvSpPr txBox="1">
            <a:spLocks/>
          </p:cNvSpPr>
          <p:nvPr/>
        </p:nvSpPr>
        <p:spPr>
          <a:xfrm>
            <a:off x="1107390" y="1875099"/>
            <a:ext cx="9977220" cy="2500131"/>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sz="3100" b="1" cap="none" dirty="0">
                <a:ln w="3175">
                  <a:noFill/>
                </a:ln>
                <a:solidFill>
                  <a:schemeClr val="bg1">
                    <a:lumMod val="95000"/>
                    <a:lumOff val="5000"/>
                  </a:schemeClr>
                </a:solidFill>
                <a:effectLst/>
                <a:latin typeface="Agency FB" panose="020B0503020202020204" pitchFamily="34" charset="0"/>
                <a:ea typeface="Calibri" panose="020F0502020204030204" pitchFamily="34" charset="0"/>
                <a:cs typeface="Calibri" panose="020F0502020204030204" pitchFamily="34" charset="0"/>
              </a:rPr>
              <a:t> </a:t>
            </a:r>
            <a:r>
              <a:rPr lang="en-US" sz="14200" b="1" cap="none" dirty="0">
                <a:ln w="12700">
                  <a:solidFill>
                    <a:schemeClr val="bg1"/>
                  </a:solidFill>
                </a:ln>
                <a:effectLst/>
                <a:latin typeface="Agency FB" panose="020B0503020202020204" pitchFamily="34" charset="0"/>
                <a:ea typeface="Calibri" panose="020F0502020204030204" pitchFamily="34" charset="0"/>
                <a:cs typeface="Calibri" panose="020F0502020204030204" pitchFamily="34" charset="0"/>
              </a:rPr>
              <a:t>THANK YOU</a:t>
            </a:r>
            <a:endParaRPr lang="en-IN" sz="4000" b="1" u="sng" dirty="0">
              <a:ln w="12700">
                <a:solidFill>
                  <a:schemeClr val="bg1"/>
                </a:solidFill>
              </a:ln>
              <a:effectLst/>
              <a:latin typeface="Agency FB" panose="020B050302020202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58002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4164B2F-BF31-87E9-047D-C321336B27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6065" y="87752"/>
            <a:ext cx="861887" cy="761334"/>
          </a:xfrm>
          <a:prstGeom prst="rect">
            <a:avLst/>
          </a:prstGeom>
        </p:spPr>
      </p:pic>
      <p:sp>
        <p:nvSpPr>
          <p:cNvPr id="10" name="Title 3">
            <a:extLst>
              <a:ext uri="{FF2B5EF4-FFF2-40B4-BE49-F238E27FC236}">
                <a16:creationId xmlns:a16="http://schemas.microsoft.com/office/drawing/2014/main" id="{E15990E9-2F85-6C2F-859A-441AD45FD4F3}"/>
              </a:ext>
            </a:extLst>
          </p:cNvPr>
          <p:cNvSpPr txBox="1">
            <a:spLocks/>
          </p:cNvSpPr>
          <p:nvPr/>
        </p:nvSpPr>
        <p:spPr>
          <a:xfrm>
            <a:off x="2324098" y="602273"/>
            <a:ext cx="7543804" cy="905069"/>
          </a:xfrm>
          <a:prstGeom prst="rect">
            <a:avLst/>
          </a:prstGeom>
        </p:spPr>
        <p:txBody>
          <a:bodyPr vert="horz" lIns="91440" tIns="45720" rIns="91440" bIns="45720" rtlCol="0" anchor="b">
            <a:normAutofit fontScale="9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2000" b="1" i="1" cap="none" dirty="0">
                <a:ln w="3175">
                  <a:noFill/>
                </a:ln>
                <a:solidFill>
                  <a:srgbClr val="FFFF00"/>
                </a:solidFill>
                <a:effectLst/>
                <a:latin typeface="Calibri" panose="020F0502020204030204" pitchFamily="34" charset="0"/>
                <a:ea typeface="Calibri" panose="020F0502020204030204" pitchFamily="34" charset="0"/>
                <a:cs typeface="Calibri" panose="020F0502020204030204" pitchFamily="34" charset="0"/>
              </a:rPr>
              <a:t> </a:t>
            </a:r>
            <a:r>
              <a:rPr lang="en-US" sz="4500" b="1" cap="none" dirty="0">
                <a:ln w="3175">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You are </a:t>
            </a:r>
            <a:r>
              <a:rPr lang="en-US" sz="4500" b="1" cap="none" dirty="0">
                <a:ln w="3175">
                  <a:noFill/>
                </a:ln>
                <a:solidFill>
                  <a:srgbClr val="FF0000"/>
                </a:solidFill>
                <a:effectLst/>
                <a:latin typeface="Calibri" panose="020F0502020204030204" pitchFamily="34" charset="0"/>
                <a:ea typeface="Calibri" panose="020F0502020204030204" pitchFamily="34" charset="0"/>
                <a:cs typeface="Calibri" panose="020F0502020204030204" pitchFamily="34" charset="0"/>
              </a:rPr>
              <a:t>not safe </a:t>
            </a:r>
            <a:r>
              <a:rPr lang="en-US" sz="4500" b="1" cap="none" dirty="0">
                <a:ln w="3175">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on the Internet !</a:t>
            </a:r>
            <a:endParaRPr lang="en-IN" sz="2000" b="1" dirty="0">
              <a:ln w="3175">
                <a:noFill/>
              </a:ln>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94733523-0D06-B9AB-666B-A619516912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9898" y="1776860"/>
            <a:ext cx="3872204" cy="16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itle 3">
            <a:extLst>
              <a:ext uri="{FF2B5EF4-FFF2-40B4-BE49-F238E27FC236}">
                <a16:creationId xmlns:a16="http://schemas.microsoft.com/office/drawing/2014/main" id="{3E7ACEFD-FD45-D4A1-71A3-B01100C24423}"/>
              </a:ext>
            </a:extLst>
          </p:cNvPr>
          <p:cNvSpPr txBox="1">
            <a:spLocks/>
          </p:cNvSpPr>
          <p:nvPr/>
        </p:nvSpPr>
        <p:spPr>
          <a:xfrm>
            <a:off x="1124940" y="3735965"/>
            <a:ext cx="9942120" cy="2328735"/>
          </a:xfrm>
          <a:prstGeom prst="rect">
            <a:avLst/>
          </a:prstGeom>
        </p:spPr>
        <p:txBody>
          <a:bodyPr vert="horz" lIns="91440" tIns="45720" rIns="91440" bIns="45720" rtlCol="0" anchor="b">
            <a:normAutofit fontScale="75000" lnSpcReduction="2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sz="2000" b="1" i="1" cap="none" dirty="0">
                <a:ln w="3175">
                  <a:noFill/>
                </a:ln>
                <a:solidFill>
                  <a:srgbClr val="FFFF00"/>
                </a:solidFill>
                <a:effectLst/>
                <a:latin typeface="Calibri" panose="020F0502020204030204" pitchFamily="34" charset="0"/>
                <a:ea typeface="Calibri" panose="020F0502020204030204" pitchFamily="34" charset="0"/>
                <a:cs typeface="Calibri" panose="020F0502020204030204" pitchFamily="34" charset="0"/>
              </a:rPr>
              <a:t> </a:t>
            </a:r>
            <a:r>
              <a:rPr lang="en-US" sz="4500" b="1" cap="none" dirty="0">
                <a:ln w="3175">
                  <a:noFill/>
                </a:ln>
                <a:solidFill>
                  <a:schemeClr val="bg1"/>
                </a:solidFill>
                <a:effectLst/>
                <a:latin typeface="Agency FB" panose="020B0503020202020204" pitchFamily="34" charset="0"/>
                <a:ea typeface="Calibri" panose="020F0502020204030204" pitchFamily="34" charset="0"/>
                <a:cs typeface="Calibri" panose="020F0502020204030204" pitchFamily="34" charset="0"/>
              </a:rPr>
              <a:t>There's almost no limit to what you can do online. The Internet makes it possible to access information quickly, communicate around the world, and much more. Unfortunately, the Internet is also home to certain </a:t>
            </a:r>
            <a:r>
              <a:rPr lang="en-US" sz="4500" b="1" cap="none" dirty="0">
                <a:ln w="3175">
                  <a:noFill/>
                </a:ln>
                <a:solidFill>
                  <a:srgbClr val="FF0000"/>
                </a:solidFill>
                <a:effectLst/>
                <a:latin typeface="Agency FB" panose="020B0503020202020204" pitchFamily="34" charset="0"/>
                <a:ea typeface="Calibri" panose="020F0502020204030204" pitchFamily="34" charset="0"/>
                <a:cs typeface="Calibri" panose="020F0502020204030204" pitchFamily="34" charset="0"/>
              </a:rPr>
              <a:t>risks</a:t>
            </a:r>
            <a:r>
              <a:rPr lang="en-US" sz="4500" b="1" cap="none" dirty="0">
                <a:ln w="3175">
                  <a:noFill/>
                </a:ln>
                <a:solidFill>
                  <a:schemeClr val="bg1"/>
                </a:solidFill>
                <a:effectLst/>
                <a:latin typeface="Agency FB" panose="020B0503020202020204" pitchFamily="34" charset="0"/>
                <a:ea typeface="Calibri" panose="020F0502020204030204" pitchFamily="34" charset="0"/>
                <a:cs typeface="Calibri" panose="020F0502020204030204" pitchFamily="34" charset="0"/>
              </a:rPr>
              <a:t>, such as </a:t>
            </a:r>
            <a:r>
              <a:rPr lang="en-US" sz="4500" b="1" cap="none" dirty="0">
                <a:ln w="3175">
                  <a:noFill/>
                </a:ln>
                <a:solidFill>
                  <a:srgbClr val="FCC704"/>
                </a:solidFill>
                <a:effectLst/>
                <a:latin typeface="Agency FB" panose="020B0503020202020204" pitchFamily="34" charset="0"/>
                <a:ea typeface="Calibri" panose="020F0502020204030204" pitchFamily="34" charset="0"/>
                <a:cs typeface="Calibri" panose="020F0502020204030204" pitchFamily="34" charset="0"/>
              </a:rPr>
              <a:t>malware</a:t>
            </a:r>
            <a:r>
              <a:rPr lang="en-US" sz="4500" b="1" cap="none" dirty="0">
                <a:ln w="3175">
                  <a:noFill/>
                </a:ln>
                <a:solidFill>
                  <a:schemeClr val="bg1"/>
                </a:solidFill>
                <a:effectLst/>
                <a:latin typeface="Agency FB" panose="020B0503020202020204" pitchFamily="34" charset="0"/>
                <a:ea typeface="Calibri" panose="020F0502020204030204" pitchFamily="34" charset="0"/>
                <a:cs typeface="Calibri" panose="020F0502020204030204" pitchFamily="34" charset="0"/>
              </a:rPr>
              <a:t>, </a:t>
            </a:r>
            <a:r>
              <a:rPr lang="en-US" sz="4500" b="1" cap="none" dirty="0">
                <a:ln w="3175">
                  <a:noFill/>
                </a:ln>
                <a:solidFill>
                  <a:srgbClr val="FF0000"/>
                </a:solidFill>
                <a:effectLst/>
                <a:latin typeface="Agency FB" panose="020B0503020202020204" pitchFamily="34" charset="0"/>
                <a:ea typeface="Calibri" panose="020F0502020204030204" pitchFamily="34" charset="0"/>
                <a:cs typeface="Calibri" panose="020F0502020204030204" pitchFamily="34" charset="0"/>
              </a:rPr>
              <a:t>spam</a:t>
            </a:r>
            <a:r>
              <a:rPr lang="en-US" sz="4500" b="1" cap="none" dirty="0">
                <a:ln w="3175">
                  <a:noFill/>
                </a:ln>
                <a:solidFill>
                  <a:schemeClr val="bg1"/>
                </a:solidFill>
                <a:effectLst/>
                <a:latin typeface="Agency FB" panose="020B0503020202020204" pitchFamily="34" charset="0"/>
                <a:ea typeface="Calibri" panose="020F0502020204030204" pitchFamily="34" charset="0"/>
                <a:cs typeface="Calibri" panose="020F0502020204030204" pitchFamily="34" charset="0"/>
              </a:rPr>
              <a:t>, and </a:t>
            </a:r>
            <a:r>
              <a:rPr lang="en-US" sz="4500" b="1" cap="none" dirty="0">
                <a:ln w="3175">
                  <a:noFill/>
                </a:ln>
                <a:solidFill>
                  <a:srgbClr val="FCC704"/>
                </a:solidFill>
                <a:effectLst/>
                <a:latin typeface="Agency FB" panose="020B0503020202020204" pitchFamily="34" charset="0"/>
                <a:ea typeface="Calibri" panose="020F0502020204030204" pitchFamily="34" charset="0"/>
                <a:cs typeface="Calibri" panose="020F0502020204030204" pitchFamily="34" charset="0"/>
              </a:rPr>
              <a:t>phishing</a:t>
            </a:r>
            <a:r>
              <a:rPr lang="en-US" sz="4500" b="1" cap="none" dirty="0">
                <a:ln w="3175">
                  <a:noFill/>
                </a:ln>
                <a:solidFill>
                  <a:schemeClr val="bg1"/>
                </a:solidFill>
                <a:effectLst/>
                <a:latin typeface="Agency FB" panose="020B0503020202020204" pitchFamily="34" charset="0"/>
                <a:ea typeface="Calibri" panose="020F0502020204030204" pitchFamily="34" charset="0"/>
                <a:cs typeface="Calibri" panose="020F0502020204030204" pitchFamily="34" charset="0"/>
              </a:rPr>
              <a:t>. If you want to stay </a:t>
            </a:r>
            <a:r>
              <a:rPr lang="en-US" sz="4500" b="1" cap="none" dirty="0">
                <a:ln w="3175">
                  <a:noFill/>
                </a:ln>
                <a:effectLst/>
                <a:latin typeface="Agency FB" panose="020B0503020202020204" pitchFamily="34" charset="0"/>
                <a:ea typeface="Calibri" panose="020F0502020204030204" pitchFamily="34" charset="0"/>
                <a:cs typeface="Calibri" panose="020F0502020204030204" pitchFamily="34" charset="0"/>
              </a:rPr>
              <a:t>safe online</a:t>
            </a:r>
            <a:r>
              <a:rPr lang="en-US" sz="4500" b="1" cap="none" dirty="0">
                <a:ln w="3175">
                  <a:noFill/>
                </a:ln>
                <a:solidFill>
                  <a:schemeClr val="bg1"/>
                </a:solidFill>
                <a:effectLst/>
                <a:latin typeface="Agency FB" panose="020B0503020202020204" pitchFamily="34" charset="0"/>
                <a:ea typeface="Calibri" panose="020F0502020204030204" pitchFamily="34" charset="0"/>
                <a:cs typeface="Calibri" panose="020F0502020204030204" pitchFamily="34" charset="0"/>
              </a:rPr>
              <a:t>, you'll need to understand these risks and learn how to </a:t>
            </a:r>
            <a:r>
              <a:rPr lang="en-US" sz="4500" b="1" cap="none" dirty="0">
                <a:ln w="3175">
                  <a:noFill/>
                </a:ln>
                <a:solidFill>
                  <a:srgbClr val="FFFF00"/>
                </a:solidFill>
                <a:effectLst/>
                <a:latin typeface="Agency FB" panose="020B0503020202020204" pitchFamily="34" charset="0"/>
                <a:ea typeface="Calibri" panose="020F0502020204030204" pitchFamily="34" charset="0"/>
                <a:cs typeface="Calibri" panose="020F0502020204030204" pitchFamily="34" charset="0"/>
              </a:rPr>
              <a:t>avoid</a:t>
            </a:r>
            <a:r>
              <a:rPr lang="en-US" sz="4500" b="1" cap="none" dirty="0">
                <a:ln w="3175">
                  <a:noFill/>
                </a:ln>
                <a:solidFill>
                  <a:schemeClr val="bg1"/>
                </a:solidFill>
                <a:effectLst/>
                <a:latin typeface="Agency FB" panose="020B0503020202020204" pitchFamily="34" charset="0"/>
                <a:ea typeface="Calibri" panose="020F0502020204030204" pitchFamily="34" charset="0"/>
                <a:cs typeface="Calibri" panose="020F0502020204030204" pitchFamily="34" charset="0"/>
              </a:rPr>
              <a:t> them.</a:t>
            </a:r>
            <a:endParaRPr lang="en-IN" sz="2000" b="1" dirty="0">
              <a:ln w="3175">
                <a:noFill/>
              </a:ln>
              <a:solidFill>
                <a:schemeClr val="bg1"/>
              </a:solidFill>
              <a:effectLst/>
              <a:latin typeface="Agency FB" panose="020B050302020202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67845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4164B2F-BF31-87E9-047D-C321336B27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6065" y="87752"/>
            <a:ext cx="861887" cy="761334"/>
          </a:xfrm>
          <a:prstGeom prst="rect">
            <a:avLst/>
          </a:prstGeom>
        </p:spPr>
      </p:pic>
      <p:sp>
        <p:nvSpPr>
          <p:cNvPr id="10" name="Title 3">
            <a:extLst>
              <a:ext uri="{FF2B5EF4-FFF2-40B4-BE49-F238E27FC236}">
                <a16:creationId xmlns:a16="http://schemas.microsoft.com/office/drawing/2014/main" id="{E15990E9-2F85-6C2F-859A-441AD45FD4F3}"/>
              </a:ext>
            </a:extLst>
          </p:cNvPr>
          <p:cNvSpPr txBox="1">
            <a:spLocks/>
          </p:cNvSpPr>
          <p:nvPr/>
        </p:nvSpPr>
        <p:spPr>
          <a:xfrm>
            <a:off x="1351825" y="1184751"/>
            <a:ext cx="7444935" cy="90506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4100" b="1" cap="none" dirty="0">
                <a:ln w="3175">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Now in this scenario, two types of people come here !</a:t>
            </a:r>
            <a:endParaRPr lang="en-IN" sz="4100" b="1" dirty="0">
              <a:ln w="3175">
                <a:noFill/>
              </a:ln>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4" name="Title 3">
            <a:extLst>
              <a:ext uri="{FF2B5EF4-FFF2-40B4-BE49-F238E27FC236}">
                <a16:creationId xmlns:a16="http://schemas.microsoft.com/office/drawing/2014/main" id="{3E7ACEFD-FD45-D4A1-71A3-B01100C24423}"/>
              </a:ext>
            </a:extLst>
          </p:cNvPr>
          <p:cNvSpPr txBox="1">
            <a:spLocks/>
          </p:cNvSpPr>
          <p:nvPr/>
        </p:nvSpPr>
        <p:spPr>
          <a:xfrm>
            <a:off x="1654349" y="4792767"/>
            <a:ext cx="3481784" cy="647748"/>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sz="4500" b="1" cap="none" dirty="0">
                <a:ln w="3175">
                  <a:noFill/>
                </a:ln>
                <a:solidFill>
                  <a:schemeClr val="bg1"/>
                </a:solidFill>
                <a:effectLst/>
                <a:latin typeface="Agency FB" panose="020B0503020202020204" pitchFamily="34" charset="0"/>
                <a:ea typeface="Calibri" panose="020F0502020204030204" pitchFamily="34" charset="0"/>
                <a:cs typeface="Calibri" panose="020F0502020204030204" pitchFamily="34" charset="0"/>
              </a:rPr>
              <a:t>Ethical Hackers</a:t>
            </a:r>
            <a:endParaRPr lang="en-IN" sz="2000" b="1" dirty="0">
              <a:ln w="3175">
                <a:noFill/>
              </a:ln>
              <a:solidFill>
                <a:schemeClr val="bg1"/>
              </a:solidFill>
              <a:effectLst/>
              <a:latin typeface="Agency FB" panose="020B0503020202020204" pitchFamily="34" charset="0"/>
              <a:ea typeface="Calibri" panose="020F0502020204030204" pitchFamily="34" charset="0"/>
              <a:cs typeface="Calibri" panose="020F0502020204030204" pitchFamily="34" charset="0"/>
            </a:endParaRPr>
          </a:p>
        </p:txBody>
      </p:sp>
      <p:sp>
        <p:nvSpPr>
          <p:cNvPr id="2" name="Title 3">
            <a:extLst>
              <a:ext uri="{FF2B5EF4-FFF2-40B4-BE49-F238E27FC236}">
                <a16:creationId xmlns:a16="http://schemas.microsoft.com/office/drawing/2014/main" id="{C1CE0B56-CF79-EE8F-1D9A-D02880057FE6}"/>
              </a:ext>
            </a:extLst>
          </p:cNvPr>
          <p:cNvSpPr txBox="1">
            <a:spLocks/>
          </p:cNvSpPr>
          <p:nvPr/>
        </p:nvSpPr>
        <p:spPr>
          <a:xfrm>
            <a:off x="7055868" y="4792767"/>
            <a:ext cx="3481784" cy="647748"/>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sz="4500" b="1" cap="none" dirty="0">
                <a:ln w="3175">
                  <a:noFill/>
                </a:ln>
                <a:solidFill>
                  <a:schemeClr val="bg1"/>
                </a:solidFill>
                <a:latin typeface="Agency FB" panose="020B0503020202020204" pitchFamily="34" charset="0"/>
                <a:ea typeface="Calibri" panose="020F0502020204030204" pitchFamily="34" charset="0"/>
                <a:cs typeface="Calibri" panose="020F0502020204030204" pitchFamily="34" charset="0"/>
              </a:rPr>
              <a:t>Une</a:t>
            </a:r>
            <a:r>
              <a:rPr lang="en-US" sz="4500" b="1" cap="none" dirty="0">
                <a:ln w="3175">
                  <a:noFill/>
                </a:ln>
                <a:solidFill>
                  <a:schemeClr val="bg1"/>
                </a:solidFill>
                <a:effectLst/>
                <a:latin typeface="Agency FB" panose="020B0503020202020204" pitchFamily="34" charset="0"/>
                <a:ea typeface="Calibri" panose="020F0502020204030204" pitchFamily="34" charset="0"/>
                <a:cs typeface="Calibri" panose="020F0502020204030204" pitchFamily="34" charset="0"/>
              </a:rPr>
              <a:t>thical Hackers</a:t>
            </a:r>
            <a:endParaRPr lang="en-IN" sz="2000" b="1" dirty="0">
              <a:ln w="3175">
                <a:noFill/>
              </a:ln>
              <a:solidFill>
                <a:schemeClr val="bg1"/>
              </a:solidFill>
              <a:effectLst/>
              <a:latin typeface="Agency FB" panose="020B0503020202020204" pitchFamily="34" charset="0"/>
              <a:ea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B151E21B-AE5F-B24B-1F8D-D55FCD7D4B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9804" y="2444614"/>
            <a:ext cx="2030874" cy="2030874"/>
          </a:xfrm>
          <a:prstGeom prst="rect">
            <a:avLst/>
          </a:prstGeom>
        </p:spPr>
      </p:pic>
      <p:pic>
        <p:nvPicPr>
          <p:cNvPr id="12" name="Picture 11">
            <a:extLst>
              <a:ext uri="{FF2B5EF4-FFF2-40B4-BE49-F238E27FC236}">
                <a16:creationId xmlns:a16="http://schemas.microsoft.com/office/drawing/2014/main" id="{E74743C6-FFBB-4BB9-526F-51F41F08A9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9071" y="2332363"/>
            <a:ext cx="2143125" cy="2143125"/>
          </a:xfrm>
          <a:prstGeom prst="rect">
            <a:avLst/>
          </a:prstGeom>
        </p:spPr>
      </p:pic>
    </p:spTree>
    <p:extLst>
      <p:ext uri="{BB962C8B-B14F-4D97-AF65-F5344CB8AC3E}">
        <p14:creationId xmlns:p14="http://schemas.microsoft.com/office/powerpoint/2010/main" val="2837919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4164B2F-BF31-87E9-047D-C321336B27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6065" y="87752"/>
            <a:ext cx="861887" cy="761334"/>
          </a:xfrm>
          <a:prstGeom prst="rect">
            <a:avLst/>
          </a:prstGeom>
        </p:spPr>
      </p:pic>
      <p:sp>
        <p:nvSpPr>
          <p:cNvPr id="10" name="Title 3">
            <a:extLst>
              <a:ext uri="{FF2B5EF4-FFF2-40B4-BE49-F238E27FC236}">
                <a16:creationId xmlns:a16="http://schemas.microsoft.com/office/drawing/2014/main" id="{E15990E9-2F85-6C2F-859A-441AD45FD4F3}"/>
              </a:ext>
            </a:extLst>
          </p:cNvPr>
          <p:cNvSpPr txBox="1">
            <a:spLocks/>
          </p:cNvSpPr>
          <p:nvPr/>
        </p:nvSpPr>
        <p:spPr>
          <a:xfrm>
            <a:off x="2758634" y="1417485"/>
            <a:ext cx="8102278" cy="1727522"/>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2400" b="1" cap="none" dirty="0">
                <a:ln w="3175">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In simple language, This is a guy who can hack the systems with the authority's permission to check the vulnerabilities, and report developers for fix. They are also known white hat hackers.</a:t>
            </a:r>
            <a:endParaRPr lang="en-IN" sz="2400" b="1" dirty="0">
              <a:ln w="3175">
                <a:noFill/>
              </a:ln>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4" name="Title 3">
            <a:extLst>
              <a:ext uri="{FF2B5EF4-FFF2-40B4-BE49-F238E27FC236}">
                <a16:creationId xmlns:a16="http://schemas.microsoft.com/office/drawing/2014/main" id="{3E7ACEFD-FD45-D4A1-71A3-B01100C24423}"/>
              </a:ext>
            </a:extLst>
          </p:cNvPr>
          <p:cNvSpPr txBox="1">
            <a:spLocks/>
          </p:cNvSpPr>
          <p:nvPr/>
        </p:nvSpPr>
        <p:spPr>
          <a:xfrm>
            <a:off x="1017742" y="849086"/>
            <a:ext cx="3481784" cy="647748"/>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sz="4500" b="1" u="sng" cap="none" dirty="0">
                <a:ln w="3175">
                  <a:noFill/>
                </a:ln>
                <a:solidFill>
                  <a:schemeClr val="bg1"/>
                </a:solidFill>
                <a:effectLst/>
                <a:latin typeface="Agency FB" panose="020B0503020202020204" pitchFamily="34" charset="0"/>
                <a:ea typeface="Calibri" panose="020F0502020204030204" pitchFamily="34" charset="0"/>
                <a:cs typeface="Calibri" panose="020F0502020204030204" pitchFamily="34" charset="0"/>
              </a:rPr>
              <a:t>Ethical Hackers :</a:t>
            </a:r>
            <a:endParaRPr lang="en-IN" sz="2000" b="1" u="sng" dirty="0">
              <a:ln w="3175">
                <a:noFill/>
              </a:ln>
              <a:solidFill>
                <a:schemeClr val="bg1"/>
              </a:solidFill>
              <a:effectLst/>
              <a:latin typeface="Agency FB" panose="020B0503020202020204" pitchFamily="34" charset="0"/>
              <a:ea typeface="Calibri" panose="020F0502020204030204" pitchFamily="34" charset="0"/>
              <a:cs typeface="Calibri" panose="020F0502020204030204" pitchFamily="34" charset="0"/>
            </a:endParaRPr>
          </a:p>
        </p:txBody>
      </p:sp>
      <p:sp>
        <p:nvSpPr>
          <p:cNvPr id="2" name="Title 3">
            <a:extLst>
              <a:ext uri="{FF2B5EF4-FFF2-40B4-BE49-F238E27FC236}">
                <a16:creationId xmlns:a16="http://schemas.microsoft.com/office/drawing/2014/main" id="{C1CE0B56-CF79-EE8F-1D9A-D02880057FE6}"/>
              </a:ext>
            </a:extLst>
          </p:cNvPr>
          <p:cNvSpPr txBox="1">
            <a:spLocks/>
          </p:cNvSpPr>
          <p:nvPr/>
        </p:nvSpPr>
        <p:spPr>
          <a:xfrm>
            <a:off x="1017742" y="3318225"/>
            <a:ext cx="3681580" cy="789538"/>
          </a:xfrm>
          <a:prstGeom prst="rect">
            <a:avLst/>
          </a:prstGeom>
        </p:spPr>
        <p:txBody>
          <a:bodyPr vert="horz" lIns="91440" tIns="45720" rIns="91440" bIns="45720" rtlCol="0" anchor="b">
            <a:normAutofit fontScale="9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sz="4500" b="1" u="sng" cap="none" dirty="0">
                <a:ln w="3175">
                  <a:noFill/>
                </a:ln>
                <a:solidFill>
                  <a:schemeClr val="bg1"/>
                </a:solidFill>
                <a:latin typeface="Agency FB" panose="020B0503020202020204" pitchFamily="34" charset="0"/>
                <a:ea typeface="Calibri" panose="020F0502020204030204" pitchFamily="34" charset="0"/>
                <a:cs typeface="Calibri" panose="020F0502020204030204" pitchFamily="34" charset="0"/>
              </a:rPr>
              <a:t>Une</a:t>
            </a:r>
            <a:r>
              <a:rPr lang="en-US" sz="4500" b="1" u="sng" cap="none" dirty="0">
                <a:ln w="3175">
                  <a:noFill/>
                </a:ln>
                <a:solidFill>
                  <a:schemeClr val="bg1"/>
                </a:solidFill>
                <a:effectLst/>
                <a:latin typeface="Agency FB" panose="020B0503020202020204" pitchFamily="34" charset="0"/>
                <a:ea typeface="Calibri" panose="020F0502020204030204" pitchFamily="34" charset="0"/>
                <a:cs typeface="Calibri" panose="020F0502020204030204" pitchFamily="34" charset="0"/>
              </a:rPr>
              <a:t>thical Hackers:</a:t>
            </a:r>
            <a:endParaRPr lang="en-IN" sz="2000" b="1" u="sng" dirty="0">
              <a:ln w="3175">
                <a:noFill/>
              </a:ln>
              <a:solidFill>
                <a:schemeClr val="bg1"/>
              </a:solidFill>
              <a:effectLst/>
              <a:latin typeface="Agency FB" panose="020B0503020202020204" pitchFamily="34" charset="0"/>
              <a:ea typeface="Calibri" panose="020F0502020204030204" pitchFamily="34" charset="0"/>
              <a:cs typeface="Calibri" panose="020F0502020204030204" pitchFamily="34" charset="0"/>
            </a:endParaRPr>
          </a:p>
        </p:txBody>
      </p:sp>
      <p:sp>
        <p:nvSpPr>
          <p:cNvPr id="3" name="Title 3">
            <a:extLst>
              <a:ext uri="{FF2B5EF4-FFF2-40B4-BE49-F238E27FC236}">
                <a16:creationId xmlns:a16="http://schemas.microsoft.com/office/drawing/2014/main" id="{B11F67C4-4341-F643-EA87-FB6EF59637F3}"/>
              </a:ext>
            </a:extLst>
          </p:cNvPr>
          <p:cNvSpPr txBox="1">
            <a:spLocks/>
          </p:cNvSpPr>
          <p:nvPr/>
        </p:nvSpPr>
        <p:spPr>
          <a:xfrm>
            <a:off x="2858532" y="4096192"/>
            <a:ext cx="8102278" cy="1727522"/>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2400" b="1" cap="none" dirty="0">
                <a:ln w="3175">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Basically, they are the opposite of ethical hackers. without authority's concern, they steal sensitive information from smartphones, manipulate website data, etc unethical things...</a:t>
            </a:r>
          </a:p>
          <a:p>
            <a:r>
              <a:rPr lang="en-US" sz="2400" b="1" cap="none" dirty="0">
                <a:ln w="3175">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They are also known as Black Hat hackers.</a:t>
            </a:r>
          </a:p>
        </p:txBody>
      </p:sp>
    </p:spTree>
    <p:extLst>
      <p:ext uri="{BB962C8B-B14F-4D97-AF65-F5344CB8AC3E}">
        <p14:creationId xmlns:p14="http://schemas.microsoft.com/office/powerpoint/2010/main" val="3604913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4164B2F-BF31-87E9-047D-C321336B27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6065" y="87752"/>
            <a:ext cx="861887" cy="761334"/>
          </a:xfrm>
          <a:prstGeom prst="rect">
            <a:avLst/>
          </a:prstGeom>
        </p:spPr>
      </p:pic>
      <p:sp>
        <p:nvSpPr>
          <p:cNvPr id="10" name="Title 3">
            <a:extLst>
              <a:ext uri="{FF2B5EF4-FFF2-40B4-BE49-F238E27FC236}">
                <a16:creationId xmlns:a16="http://schemas.microsoft.com/office/drawing/2014/main" id="{E15990E9-2F85-6C2F-859A-441AD45FD4F3}"/>
              </a:ext>
            </a:extLst>
          </p:cNvPr>
          <p:cNvSpPr txBox="1">
            <a:spLocks/>
          </p:cNvSpPr>
          <p:nvPr/>
        </p:nvSpPr>
        <p:spPr>
          <a:xfrm>
            <a:off x="3320229" y="513785"/>
            <a:ext cx="5551541" cy="867622"/>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2000" b="1" i="1" cap="none" dirty="0">
                <a:ln w="3175">
                  <a:noFill/>
                </a:ln>
                <a:solidFill>
                  <a:srgbClr val="FFFF00"/>
                </a:solidFill>
                <a:effectLst/>
                <a:latin typeface="Calibri" panose="020F0502020204030204" pitchFamily="34" charset="0"/>
                <a:ea typeface="Calibri" panose="020F0502020204030204" pitchFamily="34" charset="0"/>
                <a:cs typeface="Calibri" panose="020F0502020204030204" pitchFamily="34" charset="0"/>
              </a:rPr>
              <a:t> </a:t>
            </a:r>
            <a:r>
              <a:rPr lang="en-US" sz="4200" b="1" u="sng" cap="none" dirty="0">
                <a:ln w="3175">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How you'll be hacked !</a:t>
            </a:r>
            <a:endParaRPr lang="en-IN" sz="4200" b="1" u="sng" dirty="0">
              <a:ln w="3175">
                <a:noFill/>
              </a:ln>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2" name="Title 3">
            <a:extLst>
              <a:ext uri="{FF2B5EF4-FFF2-40B4-BE49-F238E27FC236}">
                <a16:creationId xmlns:a16="http://schemas.microsoft.com/office/drawing/2014/main" id="{C112D86F-167B-15B2-DA9F-91F35035EDEB}"/>
              </a:ext>
            </a:extLst>
          </p:cNvPr>
          <p:cNvSpPr txBox="1">
            <a:spLocks/>
          </p:cNvSpPr>
          <p:nvPr/>
        </p:nvSpPr>
        <p:spPr>
          <a:xfrm>
            <a:off x="2745906" y="1373537"/>
            <a:ext cx="6700185" cy="1281177"/>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sz="2000" b="1" i="1" cap="none" dirty="0">
                <a:ln w="3175">
                  <a:noFill/>
                </a:ln>
                <a:solidFill>
                  <a:srgbClr val="FFFF00"/>
                </a:solidFill>
                <a:effectLst/>
                <a:latin typeface="Calibri" panose="020F0502020204030204" pitchFamily="34" charset="0"/>
                <a:ea typeface="Calibri" panose="020F0502020204030204" pitchFamily="34" charset="0"/>
                <a:cs typeface="Calibri" panose="020F0502020204030204" pitchFamily="34" charset="0"/>
              </a:rPr>
              <a:t> </a:t>
            </a:r>
            <a:r>
              <a:rPr lang="en-US" sz="4500" b="1" cap="none" dirty="0">
                <a:ln w="3175">
                  <a:noFill/>
                </a:ln>
                <a:solidFill>
                  <a:srgbClr val="FFFF00"/>
                </a:solidFill>
                <a:effectLst/>
                <a:latin typeface="Agency FB" panose="020B0503020202020204" pitchFamily="34" charset="0"/>
                <a:ea typeface="Calibri" panose="020F0502020204030204" pitchFamily="34" charset="0"/>
                <a:cs typeface="Calibri" panose="020F0502020204030204" pitchFamily="34" charset="0"/>
              </a:rPr>
              <a:t>There are too many simple ways that you will be </a:t>
            </a:r>
            <a:r>
              <a:rPr lang="en-US" sz="4500" b="1" cap="none" dirty="0">
                <a:ln w="3175">
                  <a:noFill/>
                </a:ln>
                <a:solidFill>
                  <a:srgbClr val="FF0000"/>
                </a:solidFill>
                <a:effectLst>
                  <a:glow rad="63500">
                    <a:schemeClr val="accent3">
                      <a:satMod val="175000"/>
                      <a:alpha val="40000"/>
                    </a:schemeClr>
                  </a:glow>
                </a:effectLst>
                <a:latin typeface="Agency FB" panose="020B0503020202020204" pitchFamily="34" charset="0"/>
                <a:ea typeface="Calibri" panose="020F0502020204030204" pitchFamily="34" charset="0"/>
                <a:cs typeface="Calibri" panose="020F0502020204030204" pitchFamily="34" charset="0"/>
              </a:rPr>
              <a:t>hacked</a:t>
            </a:r>
            <a:r>
              <a:rPr lang="en-US" sz="4500" b="1" cap="none" dirty="0">
                <a:ln w="3175">
                  <a:noFill/>
                </a:ln>
                <a:solidFill>
                  <a:schemeClr val="bg1"/>
                </a:solidFill>
                <a:effectLst/>
                <a:latin typeface="Agency FB" panose="020B0503020202020204" pitchFamily="34" charset="0"/>
                <a:ea typeface="Calibri" panose="020F0502020204030204" pitchFamily="34" charset="0"/>
                <a:cs typeface="Calibri" panose="020F0502020204030204" pitchFamily="34" charset="0"/>
              </a:rPr>
              <a:t> </a:t>
            </a:r>
            <a:r>
              <a:rPr lang="en-US" sz="4500" b="1" cap="none" dirty="0">
                <a:ln w="3175">
                  <a:noFill/>
                </a:ln>
                <a:solidFill>
                  <a:srgbClr val="FFFF00"/>
                </a:solidFill>
                <a:effectLst/>
                <a:latin typeface="Agency FB" panose="020B0503020202020204" pitchFamily="34" charset="0"/>
                <a:ea typeface="Calibri" panose="020F0502020204030204" pitchFamily="34" charset="0"/>
                <a:cs typeface="Calibri" panose="020F0502020204030204" pitchFamily="34" charset="0"/>
              </a:rPr>
              <a:t>):</a:t>
            </a:r>
            <a:endParaRPr lang="en-IN" sz="2000" b="1" dirty="0">
              <a:ln w="3175">
                <a:noFill/>
              </a:ln>
              <a:solidFill>
                <a:srgbClr val="FFFF00"/>
              </a:solidFill>
              <a:effectLst/>
              <a:latin typeface="Agency FB" panose="020B0503020202020204" pitchFamily="34" charset="0"/>
              <a:ea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02B2DF4A-4B30-B2E8-C61E-74C731AF2E56}"/>
              </a:ext>
            </a:extLst>
          </p:cNvPr>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4009100" y="2804153"/>
            <a:ext cx="4173794" cy="25042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229823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4164B2F-BF31-87E9-047D-C321336B27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6065" y="87752"/>
            <a:ext cx="861887" cy="761334"/>
          </a:xfrm>
          <a:prstGeom prst="rect">
            <a:avLst/>
          </a:prstGeom>
        </p:spPr>
      </p:pic>
      <p:sp>
        <p:nvSpPr>
          <p:cNvPr id="10" name="Title 3">
            <a:extLst>
              <a:ext uri="{FF2B5EF4-FFF2-40B4-BE49-F238E27FC236}">
                <a16:creationId xmlns:a16="http://schemas.microsoft.com/office/drawing/2014/main" id="{E15990E9-2F85-6C2F-859A-441AD45FD4F3}"/>
              </a:ext>
            </a:extLst>
          </p:cNvPr>
          <p:cNvSpPr txBox="1">
            <a:spLocks/>
          </p:cNvSpPr>
          <p:nvPr/>
        </p:nvSpPr>
        <p:spPr>
          <a:xfrm>
            <a:off x="1313824" y="426272"/>
            <a:ext cx="5551541" cy="867622"/>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2000" b="1" i="1" cap="none" dirty="0">
                <a:ln w="3175">
                  <a:noFill/>
                </a:ln>
                <a:solidFill>
                  <a:srgbClr val="FFFF00"/>
                </a:solidFill>
                <a:effectLst/>
                <a:latin typeface="Calibri" panose="020F0502020204030204" pitchFamily="34" charset="0"/>
                <a:ea typeface="Calibri" panose="020F0502020204030204" pitchFamily="34" charset="0"/>
                <a:cs typeface="Calibri" panose="020F0502020204030204" pitchFamily="34" charset="0"/>
              </a:rPr>
              <a:t> </a:t>
            </a:r>
            <a:r>
              <a:rPr lang="en-US" sz="4200" b="1" u="sng" cap="none" dirty="0">
                <a:ln w="3175">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Social Engineering:</a:t>
            </a:r>
            <a:endParaRPr lang="en-IN" sz="4200" b="1" u="sng" dirty="0">
              <a:ln w="3175">
                <a:noFill/>
              </a:ln>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4" name="Title 3">
            <a:extLst>
              <a:ext uri="{FF2B5EF4-FFF2-40B4-BE49-F238E27FC236}">
                <a16:creationId xmlns:a16="http://schemas.microsoft.com/office/drawing/2014/main" id="{4B095CC5-ADB0-0DD7-D0A5-381A56587ECB}"/>
              </a:ext>
            </a:extLst>
          </p:cNvPr>
          <p:cNvSpPr txBox="1">
            <a:spLocks/>
          </p:cNvSpPr>
          <p:nvPr/>
        </p:nvSpPr>
        <p:spPr>
          <a:xfrm>
            <a:off x="1629080" y="4124609"/>
            <a:ext cx="8724287" cy="2097213"/>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sz="3100" b="1" cap="none" dirty="0">
                <a:ln w="3175">
                  <a:noFill/>
                </a:ln>
                <a:solidFill>
                  <a:schemeClr val="bg1">
                    <a:lumMod val="95000"/>
                    <a:lumOff val="5000"/>
                  </a:schemeClr>
                </a:solidFill>
                <a:effectLst/>
                <a:latin typeface="Agency FB" panose="020B0503020202020204" pitchFamily="34" charset="0"/>
                <a:ea typeface="Calibri" panose="020F0502020204030204" pitchFamily="34" charset="0"/>
                <a:cs typeface="Calibri" panose="020F0502020204030204" pitchFamily="34" charset="0"/>
              </a:rPr>
              <a:t>Here, Hacker can </a:t>
            </a:r>
            <a:r>
              <a:rPr lang="en-US" sz="3100" b="1" cap="none" dirty="0">
                <a:ln w="3175">
                  <a:noFill/>
                </a:ln>
                <a:solidFill>
                  <a:srgbClr val="FFFF00"/>
                </a:solidFill>
                <a:effectLst/>
                <a:latin typeface="Agency FB" panose="020B0503020202020204" pitchFamily="34" charset="0"/>
                <a:ea typeface="Calibri" panose="020F0502020204030204" pitchFamily="34" charset="0"/>
                <a:cs typeface="Calibri" panose="020F0502020204030204" pitchFamily="34" charset="0"/>
              </a:rPr>
              <a:t>gathering</a:t>
            </a:r>
            <a:r>
              <a:rPr lang="en-US" sz="3100" b="1" cap="none" dirty="0">
                <a:ln w="3175">
                  <a:noFill/>
                </a:ln>
                <a:solidFill>
                  <a:schemeClr val="bg1">
                    <a:lumMod val="95000"/>
                    <a:lumOff val="5000"/>
                  </a:schemeClr>
                </a:solidFill>
                <a:effectLst/>
                <a:latin typeface="Agency FB" panose="020B0503020202020204" pitchFamily="34" charset="0"/>
                <a:ea typeface="Calibri" panose="020F0502020204030204" pitchFamily="34" charset="0"/>
                <a:cs typeface="Calibri" panose="020F0502020204030204" pitchFamily="34" charset="0"/>
              </a:rPr>
              <a:t> your information from social media and other sources. They try to collect your </a:t>
            </a:r>
            <a:r>
              <a:rPr lang="en-US" sz="3100" b="1" cap="none" dirty="0">
                <a:ln w="3175">
                  <a:noFill/>
                </a:ln>
                <a:effectLst/>
                <a:latin typeface="Agency FB" panose="020B0503020202020204" pitchFamily="34" charset="0"/>
                <a:ea typeface="Calibri" panose="020F0502020204030204" pitchFamily="34" charset="0"/>
                <a:cs typeface="Calibri" panose="020F0502020204030204" pitchFamily="34" charset="0"/>
              </a:rPr>
              <a:t>birthdate</a:t>
            </a:r>
            <a:r>
              <a:rPr lang="en-US" sz="3100" b="1" cap="none" dirty="0">
                <a:ln w="3175">
                  <a:noFill/>
                </a:ln>
                <a:solidFill>
                  <a:schemeClr val="bg1">
                    <a:lumMod val="95000"/>
                    <a:lumOff val="5000"/>
                  </a:schemeClr>
                </a:solidFill>
                <a:effectLst/>
                <a:latin typeface="Agency FB" panose="020B0503020202020204" pitchFamily="34" charset="0"/>
                <a:ea typeface="Calibri" panose="020F0502020204030204" pitchFamily="34" charset="0"/>
                <a:cs typeface="Calibri" panose="020F0502020204030204" pitchFamily="34" charset="0"/>
              </a:rPr>
              <a:t>, your </a:t>
            </a:r>
            <a:r>
              <a:rPr lang="en-US" sz="3100" b="1" cap="none" dirty="0">
                <a:ln w="3175">
                  <a:noFill/>
                </a:ln>
                <a:solidFill>
                  <a:srgbClr val="FFFF00"/>
                </a:solidFill>
                <a:effectLst/>
                <a:latin typeface="Agency FB" panose="020B0503020202020204" pitchFamily="34" charset="0"/>
                <a:ea typeface="Calibri" panose="020F0502020204030204" pitchFamily="34" charset="0"/>
                <a:cs typeface="Calibri" panose="020F0502020204030204" pitchFamily="34" charset="0"/>
              </a:rPr>
              <a:t>mobile number</a:t>
            </a:r>
            <a:r>
              <a:rPr lang="en-US" sz="3100" b="1" cap="none" dirty="0">
                <a:ln w="3175">
                  <a:noFill/>
                </a:ln>
                <a:solidFill>
                  <a:schemeClr val="bg1">
                    <a:lumMod val="95000"/>
                    <a:lumOff val="5000"/>
                  </a:schemeClr>
                </a:solidFill>
                <a:effectLst/>
                <a:latin typeface="Agency FB" panose="020B0503020202020204" pitchFamily="34" charset="0"/>
                <a:ea typeface="Calibri" panose="020F0502020204030204" pitchFamily="34" charset="0"/>
                <a:cs typeface="Calibri" panose="020F0502020204030204" pitchFamily="34" charset="0"/>
              </a:rPr>
              <a:t>, </a:t>
            </a:r>
            <a:r>
              <a:rPr lang="en-US" sz="3100" b="1" cap="none" dirty="0">
                <a:ln w="3175">
                  <a:noFill/>
                </a:ln>
                <a:solidFill>
                  <a:srgbClr val="FF0000"/>
                </a:solidFill>
                <a:effectLst/>
                <a:latin typeface="Agency FB" panose="020B0503020202020204" pitchFamily="34" charset="0"/>
                <a:ea typeface="Calibri" panose="020F0502020204030204" pitchFamily="34" charset="0"/>
                <a:cs typeface="Calibri" panose="020F0502020204030204" pitchFamily="34" charset="0"/>
              </a:rPr>
              <a:t>mail ID</a:t>
            </a:r>
            <a:r>
              <a:rPr lang="en-US" sz="3100" b="1" cap="none" dirty="0">
                <a:ln w="3175">
                  <a:noFill/>
                </a:ln>
                <a:solidFill>
                  <a:schemeClr val="bg1">
                    <a:lumMod val="95000"/>
                    <a:lumOff val="5000"/>
                  </a:schemeClr>
                </a:solidFill>
                <a:effectLst/>
                <a:latin typeface="Agency FB" panose="020B0503020202020204" pitchFamily="34" charset="0"/>
                <a:ea typeface="Calibri" panose="020F0502020204030204" pitchFamily="34" charset="0"/>
                <a:cs typeface="Calibri" panose="020F0502020204030204" pitchFamily="34" charset="0"/>
              </a:rPr>
              <a:t>,  your hobbies , </a:t>
            </a:r>
            <a:r>
              <a:rPr lang="en-US" sz="3100" b="1" cap="none" dirty="0">
                <a:ln w="3175">
                  <a:noFill/>
                </a:ln>
                <a:effectLst/>
                <a:latin typeface="Agency FB" panose="020B0503020202020204" pitchFamily="34" charset="0"/>
                <a:ea typeface="Calibri" panose="020F0502020204030204" pitchFamily="34" charset="0"/>
                <a:cs typeface="Calibri" panose="020F0502020204030204" pitchFamily="34" charset="0"/>
              </a:rPr>
              <a:t>places you visit</a:t>
            </a:r>
            <a:r>
              <a:rPr lang="en-US" sz="3100" b="1" cap="none" dirty="0">
                <a:ln w="3175">
                  <a:noFill/>
                </a:ln>
                <a:solidFill>
                  <a:schemeClr val="bg1">
                    <a:lumMod val="95000"/>
                    <a:lumOff val="5000"/>
                  </a:schemeClr>
                </a:solidFill>
                <a:effectLst/>
                <a:latin typeface="Agency FB" panose="020B0503020202020204" pitchFamily="34" charset="0"/>
                <a:ea typeface="Calibri" panose="020F0502020204030204" pitchFamily="34" charset="0"/>
                <a:cs typeface="Calibri" panose="020F0502020204030204" pitchFamily="34" charset="0"/>
              </a:rPr>
              <a:t>,  etc</a:t>
            </a:r>
            <a:endParaRPr lang="en-IN" sz="4000" b="1" u="sng" dirty="0">
              <a:ln w="3175">
                <a:noFill/>
              </a:ln>
              <a:solidFill>
                <a:schemeClr val="bg1">
                  <a:lumMod val="95000"/>
                  <a:lumOff val="5000"/>
                </a:schemeClr>
              </a:solidFill>
              <a:effectLst/>
              <a:latin typeface="Agency FB" panose="020B0503020202020204" pitchFamily="34" charset="0"/>
              <a:ea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2B63D001-9996-4878-21CA-3D8B803E49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7007" y="1561408"/>
            <a:ext cx="5108432" cy="284099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97722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4164B2F-BF31-87E9-047D-C321336B27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6065" y="87752"/>
            <a:ext cx="861887" cy="761334"/>
          </a:xfrm>
          <a:prstGeom prst="rect">
            <a:avLst/>
          </a:prstGeom>
        </p:spPr>
      </p:pic>
      <p:sp>
        <p:nvSpPr>
          <p:cNvPr id="10" name="Title 3">
            <a:extLst>
              <a:ext uri="{FF2B5EF4-FFF2-40B4-BE49-F238E27FC236}">
                <a16:creationId xmlns:a16="http://schemas.microsoft.com/office/drawing/2014/main" id="{E15990E9-2F85-6C2F-859A-441AD45FD4F3}"/>
              </a:ext>
            </a:extLst>
          </p:cNvPr>
          <p:cNvSpPr txBox="1">
            <a:spLocks/>
          </p:cNvSpPr>
          <p:nvPr/>
        </p:nvSpPr>
        <p:spPr>
          <a:xfrm>
            <a:off x="1313824" y="426272"/>
            <a:ext cx="5551541" cy="867622"/>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2000" b="1" i="1" cap="none" dirty="0">
                <a:ln w="3175">
                  <a:noFill/>
                </a:ln>
                <a:solidFill>
                  <a:srgbClr val="FFFF00"/>
                </a:solidFill>
                <a:effectLst/>
                <a:latin typeface="Calibri" panose="020F0502020204030204" pitchFamily="34" charset="0"/>
                <a:ea typeface="Calibri" panose="020F0502020204030204" pitchFamily="34" charset="0"/>
                <a:cs typeface="Calibri" panose="020F0502020204030204" pitchFamily="34" charset="0"/>
              </a:rPr>
              <a:t> </a:t>
            </a:r>
            <a:r>
              <a:rPr lang="en-US" sz="4200" b="1" u="sng" cap="none" dirty="0">
                <a:ln w="3175">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Phishing Attack :</a:t>
            </a:r>
            <a:endParaRPr lang="en-IN" sz="4200" b="1" u="sng" dirty="0">
              <a:ln w="3175">
                <a:noFill/>
              </a:ln>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36BF3433-535B-D8B2-22A1-6ED5C3E8B0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9103" y="1490268"/>
            <a:ext cx="4173794" cy="279925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itle 3">
            <a:extLst>
              <a:ext uri="{FF2B5EF4-FFF2-40B4-BE49-F238E27FC236}">
                <a16:creationId xmlns:a16="http://schemas.microsoft.com/office/drawing/2014/main" id="{4B095CC5-ADB0-0DD7-D0A5-381A56587ECB}"/>
              </a:ext>
            </a:extLst>
          </p:cNvPr>
          <p:cNvSpPr txBox="1">
            <a:spLocks/>
          </p:cNvSpPr>
          <p:nvPr/>
        </p:nvSpPr>
        <p:spPr>
          <a:xfrm>
            <a:off x="1733856" y="4227850"/>
            <a:ext cx="8724287" cy="2097213"/>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sz="3100" b="1" cap="none" dirty="0">
                <a:ln w="3175">
                  <a:noFill/>
                </a:ln>
                <a:solidFill>
                  <a:schemeClr val="bg1">
                    <a:lumMod val="95000"/>
                    <a:lumOff val="5000"/>
                  </a:schemeClr>
                </a:solidFill>
                <a:effectLst/>
                <a:latin typeface="Agency FB" panose="020B0503020202020204" pitchFamily="34" charset="0"/>
                <a:ea typeface="Calibri" panose="020F0502020204030204" pitchFamily="34" charset="0"/>
                <a:cs typeface="Calibri" panose="020F0502020204030204" pitchFamily="34" charset="0"/>
              </a:rPr>
              <a:t>This is the most famous technic to get </a:t>
            </a:r>
            <a:r>
              <a:rPr lang="en-US" sz="3100" b="1" cap="none" dirty="0">
                <a:ln w="3175">
                  <a:noFill/>
                </a:ln>
                <a:solidFill>
                  <a:srgbClr val="FFFF00"/>
                </a:solidFill>
                <a:effectLst/>
                <a:latin typeface="Agency FB" panose="020B0503020202020204" pitchFamily="34" charset="0"/>
                <a:ea typeface="Calibri" panose="020F0502020204030204" pitchFamily="34" charset="0"/>
                <a:cs typeface="Calibri" panose="020F0502020204030204" pitchFamily="34" charset="0"/>
              </a:rPr>
              <a:t>credentials</a:t>
            </a:r>
            <a:r>
              <a:rPr lang="en-US" sz="3100" b="1" cap="none" dirty="0">
                <a:ln w="3175">
                  <a:noFill/>
                </a:ln>
                <a:solidFill>
                  <a:schemeClr val="bg1">
                    <a:lumMod val="95000"/>
                    <a:lumOff val="5000"/>
                  </a:schemeClr>
                </a:solidFill>
                <a:effectLst/>
                <a:latin typeface="Agency FB" panose="020B0503020202020204" pitchFamily="34" charset="0"/>
                <a:ea typeface="Calibri" panose="020F0502020204030204" pitchFamily="34" charset="0"/>
                <a:cs typeface="Calibri" panose="020F0502020204030204" pitchFamily="34" charset="0"/>
              </a:rPr>
              <a:t> to form people. Hackers can create a </a:t>
            </a:r>
            <a:r>
              <a:rPr lang="en-US" sz="3100" b="1" cap="none" dirty="0">
                <a:ln w="3175">
                  <a:noFill/>
                </a:ln>
                <a:solidFill>
                  <a:srgbClr val="FFFF00"/>
                </a:solidFill>
                <a:effectLst/>
                <a:latin typeface="Agency FB" panose="020B0503020202020204" pitchFamily="34" charset="0"/>
                <a:ea typeface="Calibri" panose="020F0502020204030204" pitchFamily="34" charset="0"/>
                <a:cs typeface="Calibri" panose="020F0502020204030204" pitchFamily="34" charset="0"/>
              </a:rPr>
              <a:t>webpage</a:t>
            </a:r>
            <a:r>
              <a:rPr lang="en-US" sz="3100" b="1" cap="none" dirty="0">
                <a:ln w="3175">
                  <a:noFill/>
                </a:ln>
                <a:solidFill>
                  <a:schemeClr val="bg1">
                    <a:lumMod val="95000"/>
                    <a:lumOff val="5000"/>
                  </a:schemeClr>
                </a:solidFill>
                <a:effectLst/>
                <a:latin typeface="Agency FB" panose="020B0503020202020204" pitchFamily="34" charset="0"/>
                <a:ea typeface="Calibri" panose="020F0502020204030204" pitchFamily="34" charset="0"/>
                <a:cs typeface="Calibri" panose="020F0502020204030204" pitchFamily="34" charset="0"/>
              </a:rPr>
              <a:t> that looks like </a:t>
            </a:r>
            <a:r>
              <a:rPr lang="en-US" sz="3100" b="1" cap="none" dirty="0">
                <a:ln w="3175">
                  <a:noFill/>
                </a:ln>
                <a:effectLst/>
                <a:latin typeface="Agency FB" panose="020B0503020202020204" pitchFamily="34" charset="0"/>
                <a:ea typeface="Calibri" panose="020F0502020204030204" pitchFamily="34" charset="0"/>
                <a:cs typeface="Calibri" panose="020F0502020204030204" pitchFamily="34" charset="0"/>
              </a:rPr>
              <a:t>an exact</a:t>
            </a:r>
            <a:r>
              <a:rPr lang="en-US" sz="3100" b="1" cap="none" dirty="0">
                <a:ln w="3175">
                  <a:noFill/>
                </a:ln>
                <a:solidFill>
                  <a:schemeClr val="bg1">
                    <a:lumMod val="95000"/>
                    <a:lumOff val="5000"/>
                  </a:schemeClr>
                </a:solidFill>
                <a:effectLst/>
                <a:latin typeface="Agency FB" panose="020B0503020202020204" pitchFamily="34" charset="0"/>
                <a:ea typeface="Calibri" panose="020F0502020204030204" pitchFamily="34" charset="0"/>
                <a:cs typeface="Calibri" panose="020F0502020204030204" pitchFamily="34" charset="0"/>
              </a:rPr>
              <a:t> facebook/messenger/Instagram login page. They send it to you, and when you put your credentials the </a:t>
            </a:r>
            <a:r>
              <a:rPr lang="en-US" sz="3100" b="1" cap="none" dirty="0">
                <a:ln w="3175">
                  <a:noFill/>
                </a:ln>
                <a:solidFill>
                  <a:srgbClr val="FF0000"/>
                </a:solidFill>
                <a:effectLst/>
                <a:latin typeface="Agency FB" panose="020B0503020202020204" pitchFamily="34" charset="0"/>
                <a:ea typeface="Calibri" panose="020F0502020204030204" pitchFamily="34" charset="0"/>
                <a:cs typeface="Calibri" panose="020F0502020204030204" pitchFamily="34" charset="0"/>
              </a:rPr>
              <a:t>hacker gets</a:t>
            </a:r>
            <a:r>
              <a:rPr lang="en-US" sz="3100" b="1" cap="none" dirty="0">
                <a:ln w="3175">
                  <a:noFill/>
                </a:ln>
                <a:solidFill>
                  <a:schemeClr val="bg1">
                    <a:lumMod val="95000"/>
                    <a:lumOff val="5000"/>
                  </a:schemeClr>
                </a:solidFill>
                <a:effectLst/>
                <a:latin typeface="Agency FB" panose="020B0503020202020204" pitchFamily="34" charset="0"/>
                <a:ea typeface="Calibri" panose="020F0502020204030204" pitchFamily="34" charset="0"/>
                <a:cs typeface="Calibri" panose="020F0502020204030204" pitchFamily="34" charset="0"/>
              </a:rPr>
              <a:t> it.</a:t>
            </a:r>
            <a:endParaRPr lang="en-IN" sz="4000" b="1" u="sng" dirty="0">
              <a:ln w="3175">
                <a:noFill/>
              </a:ln>
              <a:solidFill>
                <a:schemeClr val="bg1">
                  <a:lumMod val="95000"/>
                  <a:lumOff val="5000"/>
                </a:schemeClr>
              </a:solidFill>
              <a:effectLst/>
              <a:latin typeface="Agency FB" panose="020B050302020202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6440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4164B2F-BF31-87E9-047D-C321336B27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6065" y="87752"/>
            <a:ext cx="861887" cy="761334"/>
          </a:xfrm>
          <a:prstGeom prst="rect">
            <a:avLst/>
          </a:prstGeom>
        </p:spPr>
      </p:pic>
      <p:sp>
        <p:nvSpPr>
          <p:cNvPr id="10" name="Title 3">
            <a:extLst>
              <a:ext uri="{FF2B5EF4-FFF2-40B4-BE49-F238E27FC236}">
                <a16:creationId xmlns:a16="http://schemas.microsoft.com/office/drawing/2014/main" id="{E15990E9-2F85-6C2F-859A-441AD45FD4F3}"/>
              </a:ext>
            </a:extLst>
          </p:cNvPr>
          <p:cNvSpPr txBox="1">
            <a:spLocks/>
          </p:cNvSpPr>
          <p:nvPr/>
        </p:nvSpPr>
        <p:spPr>
          <a:xfrm>
            <a:off x="1313824" y="532560"/>
            <a:ext cx="5551541" cy="761334"/>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2000" b="1" i="1" cap="none" dirty="0">
                <a:ln w="3175">
                  <a:noFill/>
                </a:ln>
                <a:solidFill>
                  <a:srgbClr val="FFFF00"/>
                </a:solidFill>
                <a:effectLst/>
                <a:latin typeface="Calibri" panose="020F0502020204030204" pitchFamily="34" charset="0"/>
                <a:ea typeface="Calibri" panose="020F0502020204030204" pitchFamily="34" charset="0"/>
                <a:cs typeface="Calibri" panose="020F0502020204030204" pitchFamily="34" charset="0"/>
              </a:rPr>
              <a:t> </a:t>
            </a:r>
            <a:r>
              <a:rPr lang="en-US" sz="4200" b="1" u="sng" cap="none" dirty="0">
                <a:ln w="3175">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Weak Password Attack :</a:t>
            </a:r>
            <a:endParaRPr lang="en-IN" sz="4200" b="1" u="sng" dirty="0">
              <a:ln w="3175">
                <a:noFill/>
              </a:ln>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4" name="Title 3">
            <a:extLst>
              <a:ext uri="{FF2B5EF4-FFF2-40B4-BE49-F238E27FC236}">
                <a16:creationId xmlns:a16="http://schemas.microsoft.com/office/drawing/2014/main" id="{4B095CC5-ADB0-0DD7-D0A5-381A56587ECB}"/>
              </a:ext>
            </a:extLst>
          </p:cNvPr>
          <p:cNvSpPr txBox="1">
            <a:spLocks/>
          </p:cNvSpPr>
          <p:nvPr/>
        </p:nvSpPr>
        <p:spPr>
          <a:xfrm>
            <a:off x="1788741" y="3993265"/>
            <a:ext cx="8614515" cy="2239700"/>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sz="3100" b="1" cap="none" dirty="0">
                <a:ln w="3175">
                  <a:noFill/>
                </a:ln>
                <a:solidFill>
                  <a:schemeClr val="bg1">
                    <a:lumMod val="95000"/>
                    <a:lumOff val="5000"/>
                  </a:schemeClr>
                </a:solidFill>
                <a:effectLst/>
                <a:latin typeface="Agency FB" panose="020B0503020202020204" pitchFamily="34" charset="0"/>
                <a:ea typeface="Calibri" panose="020F0502020204030204" pitchFamily="34" charset="0"/>
                <a:cs typeface="Calibri" panose="020F0502020204030204" pitchFamily="34" charset="0"/>
              </a:rPr>
              <a:t>If your password contains your </a:t>
            </a:r>
            <a:r>
              <a:rPr lang="en-US" sz="3100" b="1" cap="none" dirty="0">
                <a:ln w="3175">
                  <a:noFill/>
                </a:ln>
                <a:effectLst/>
                <a:latin typeface="Agency FB" panose="020B0503020202020204" pitchFamily="34" charset="0"/>
                <a:ea typeface="Calibri" panose="020F0502020204030204" pitchFamily="34" charset="0"/>
                <a:cs typeface="Calibri" panose="020F0502020204030204" pitchFamily="34" charset="0"/>
              </a:rPr>
              <a:t>number</a:t>
            </a:r>
            <a:r>
              <a:rPr lang="en-US" sz="3100" b="1" cap="none" dirty="0">
                <a:ln w="3175">
                  <a:noFill/>
                </a:ln>
                <a:solidFill>
                  <a:schemeClr val="bg1">
                    <a:lumMod val="95000"/>
                    <a:lumOff val="5000"/>
                  </a:schemeClr>
                </a:solidFill>
                <a:effectLst/>
                <a:latin typeface="Agency FB" panose="020B0503020202020204" pitchFamily="34" charset="0"/>
                <a:ea typeface="Calibri" panose="020F0502020204030204" pitchFamily="34" charset="0"/>
                <a:cs typeface="Calibri" panose="020F0502020204030204" pitchFamily="34" charset="0"/>
              </a:rPr>
              <a:t>, </a:t>
            </a:r>
            <a:r>
              <a:rPr lang="en-US" sz="3100" b="1" cap="none" dirty="0">
                <a:ln w="3175">
                  <a:noFill/>
                </a:ln>
                <a:solidFill>
                  <a:srgbClr val="FFFF00"/>
                </a:solidFill>
                <a:effectLst/>
                <a:latin typeface="Agency FB" panose="020B0503020202020204" pitchFamily="34" charset="0"/>
                <a:ea typeface="Calibri" panose="020F0502020204030204" pitchFamily="34" charset="0"/>
                <a:cs typeface="Calibri" panose="020F0502020204030204" pitchFamily="34" charset="0"/>
              </a:rPr>
              <a:t>name</a:t>
            </a:r>
            <a:r>
              <a:rPr lang="en-US" sz="3100" b="1" cap="none" dirty="0">
                <a:ln w="3175">
                  <a:noFill/>
                </a:ln>
                <a:solidFill>
                  <a:schemeClr val="bg1">
                    <a:lumMod val="95000"/>
                    <a:lumOff val="5000"/>
                  </a:schemeClr>
                </a:solidFill>
                <a:effectLst/>
                <a:latin typeface="Agency FB" panose="020B0503020202020204" pitchFamily="34" charset="0"/>
                <a:ea typeface="Calibri" panose="020F0502020204030204" pitchFamily="34" charset="0"/>
                <a:cs typeface="Calibri" panose="020F0502020204030204" pitchFamily="34" charset="0"/>
              </a:rPr>
              <a:t> , </a:t>
            </a:r>
            <a:r>
              <a:rPr lang="en-US" sz="3100" b="1" cap="none" dirty="0">
                <a:ln w="3175">
                  <a:noFill/>
                </a:ln>
                <a:effectLst/>
                <a:latin typeface="Agency FB" panose="020B0503020202020204" pitchFamily="34" charset="0"/>
                <a:ea typeface="Calibri" panose="020F0502020204030204" pitchFamily="34" charset="0"/>
                <a:cs typeface="Calibri" panose="020F0502020204030204" pitchFamily="34" charset="0"/>
              </a:rPr>
              <a:t>DOB</a:t>
            </a:r>
            <a:r>
              <a:rPr lang="en-US" sz="3100" b="1" cap="none" dirty="0">
                <a:ln w="3175">
                  <a:noFill/>
                </a:ln>
                <a:solidFill>
                  <a:schemeClr val="bg1">
                    <a:lumMod val="95000"/>
                    <a:lumOff val="5000"/>
                  </a:schemeClr>
                </a:solidFill>
                <a:effectLst/>
                <a:latin typeface="Agency FB" panose="020B0503020202020204" pitchFamily="34" charset="0"/>
                <a:ea typeface="Calibri" panose="020F0502020204030204" pitchFamily="34" charset="0"/>
                <a:cs typeface="Calibri" panose="020F0502020204030204" pitchFamily="34" charset="0"/>
              </a:rPr>
              <a:t> your </a:t>
            </a:r>
            <a:r>
              <a:rPr lang="en-US" sz="3100" b="1" cap="none" dirty="0">
                <a:ln w="3175">
                  <a:noFill/>
                </a:ln>
                <a:effectLst/>
                <a:latin typeface="Agency FB" panose="020B0503020202020204" pitchFamily="34" charset="0"/>
                <a:ea typeface="Calibri" panose="020F0502020204030204" pitchFamily="34" charset="0"/>
                <a:cs typeface="Calibri" panose="020F0502020204030204" pitchFamily="34" charset="0"/>
              </a:rPr>
              <a:t>girlfriend's name </a:t>
            </a:r>
            <a:r>
              <a:rPr lang="en-US" sz="3100" b="1" cap="none" dirty="0">
                <a:ln w="3175">
                  <a:noFill/>
                </a:ln>
                <a:solidFill>
                  <a:schemeClr val="bg1">
                    <a:lumMod val="95000"/>
                    <a:lumOff val="5000"/>
                  </a:schemeClr>
                </a:solidFill>
                <a:effectLst/>
                <a:latin typeface="Agency FB" panose="020B0503020202020204" pitchFamily="34" charset="0"/>
                <a:ea typeface="Calibri" panose="020F0502020204030204" pitchFamily="34" charset="0"/>
                <a:cs typeface="Calibri" panose="020F0502020204030204" pitchFamily="34" charset="0"/>
              </a:rPr>
              <a:t>you'll be </a:t>
            </a:r>
            <a:r>
              <a:rPr lang="en-US" sz="3100" b="1" cap="none" dirty="0">
                <a:ln w="3175">
                  <a:noFill/>
                </a:ln>
                <a:solidFill>
                  <a:srgbClr val="FF0000"/>
                </a:solidFill>
                <a:effectLst/>
                <a:latin typeface="Agency FB" panose="020B0503020202020204" pitchFamily="34" charset="0"/>
                <a:ea typeface="Calibri" panose="020F0502020204030204" pitchFamily="34" charset="0"/>
                <a:cs typeface="Calibri" panose="020F0502020204030204" pitchFamily="34" charset="0"/>
              </a:rPr>
              <a:t>hacked soon</a:t>
            </a:r>
            <a:r>
              <a:rPr lang="en-US" sz="3100" b="1" cap="none" dirty="0">
                <a:ln w="3175">
                  <a:noFill/>
                </a:ln>
                <a:solidFill>
                  <a:schemeClr val="bg1">
                    <a:lumMod val="95000"/>
                    <a:lumOff val="5000"/>
                  </a:schemeClr>
                </a:solidFill>
                <a:effectLst/>
                <a:latin typeface="Agency FB" panose="020B0503020202020204" pitchFamily="34" charset="0"/>
                <a:ea typeface="Calibri" panose="020F0502020204030204" pitchFamily="34" charset="0"/>
                <a:cs typeface="Calibri" panose="020F0502020204030204" pitchFamily="34" charset="0"/>
              </a:rPr>
              <a:t> (: Hackers gathers these information using social engineering and combine it through </a:t>
            </a:r>
            <a:r>
              <a:rPr lang="en-US" sz="3100" b="1" cap="none" dirty="0">
                <a:ln w="3175">
                  <a:noFill/>
                </a:ln>
                <a:solidFill>
                  <a:srgbClr val="FFFF00"/>
                </a:solidFill>
                <a:effectLst/>
                <a:latin typeface="Agency FB" panose="020B0503020202020204" pitchFamily="34" charset="0"/>
                <a:ea typeface="Calibri" panose="020F0502020204030204" pitchFamily="34" charset="0"/>
                <a:cs typeface="Calibri" panose="020F0502020204030204" pitchFamily="34" charset="0"/>
              </a:rPr>
              <a:t>'password</a:t>
            </a:r>
            <a:r>
              <a:rPr lang="en-US" sz="3100" b="1" cap="none" dirty="0">
                <a:ln w="3175">
                  <a:noFill/>
                </a:ln>
                <a:solidFill>
                  <a:schemeClr val="bg1">
                    <a:lumMod val="95000"/>
                    <a:lumOff val="5000"/>
                  </a:schemeClr>
                </a:solidFill>
                <a:effectLst/>
                <a:latin typeface="Agency FB" panose="020B0503020202020204" pitchFamily="34" charset="0"/>
                <a:ea typeface="Calibri" panose="020F0502020204030204" pitchFamily="34" charset="0"/>
                <a:cs typeface="Calibri" panose="020F0502020204030204" pitchFamily="34" charset="0"/>
              </a:rPr>
              <a:t> </a:t>
            </a:r>
            <a:r>
              <a:rPr lang="en-US" sz="3100" b="1" cap="none" dirty="0">
                <a:ln w="3175">
                  <a:noFill/>
                </a:ln>
                <a:solidFill>
                  <a:srgbClr val="FFFF00"/>
                </a:solidFill>
                <a:effectLst/>
                <a:latin typeface="Agency FB" panose="020B0503020202020204" pitchFamily="34" charset="0"/>
                <a:ea typeface="Calibri" panose="020F0502020204030204" pitchFamily="34" charset="0"/>
                <a:cs typeface="Calibri" panose="020F0502020204030204" pitchFamily="34" charset="0"/>
              </a:rPr>
              <a:t>cracker</a:t>
            </a:r>
            <a:r>
              <a:rPr lang="en-US" sz="3100" b="1" cap="none" dirty="0">
                <a:ln w="3175">
                  <a:noFill/>
                </a:ln>
                <a:solidFill>
                  <a:schemeClr val="bg1">
                    <a:lumMod val="95000"/>
                    <a:lumOff val="5000"/>
                  </a:schemeClr>
                </a:solidFill>
                <a:effectLst/>
                <a:latin typeface="Agency FB" panose="020B0503020202020204" pitchFamily="34" charset="0"/>
                <a:ea typeface="Calibri" panose="020F0502020204030204" pitchFamily="34" charset="0"/>
                <a:cs typeface="Calibri" panose="020F0502020204030204" pitchFamily="34" charset="0"/>
              </a:rPr>
              <a:t> </a:t>
            </a:r>
            <a:r>
              <a:rPr lang="en-US" sz="3100" b="1" cap="none" dirty="0">
                <a:ln w="3175">
                  <a:noFill/>
                </a:ln>
                <a:solidFill>
                  <a:srgbClr val="FFFF00"/>
                </a:solidFill>
                <a:effectLst/>
                <a:latin typeface="Agency FB" panose="020B0503020202020204" pitchFamily="34" charset="0"/>
                <a:ea typeface="Calibri" panose="020F0502020204030204" pitchFamily="34" charset="0"/>
                <a:cs typeface="Calibri" panose="020F0502020204030204" pitchFamily="34" charset="0"/>
              </a:rPr>
              <a:t>tools'</a:t>
            </a:r>
            <a:r>
              <a:rPr lang="en-US" sz="3100" b="1" cap="none" dirty="0">
                <a:ln w="3175">
                  <a:noFill/>
                </a:ln>
                <a:solidFill>
                  <a:schemeClr val="bg1">
                    <a:lumMod val="95000"/>
                    <a:lumOff val="5000"/>
                  </a:schemeClr>
                </a:solidFill>
                <a:effectLst/>
                <a:latin typeface="Agency FB" panose="020B0503020202020204" pitchFamily="34" charset="0"/>
                <a:ea typeface="Calibri" panose="020F0502020204030204" pitchFamily="34" charset="0"/>
                <a:cs typeface="Calibri" panose="020F0502020204030204" pitchFamily="34" charset="0"/>
              </a:rPr>
              <a:t> to get your </a:t>
            </a:r>
            <a:r>
              <a:rPr lang="en-US" sz="3100" b="1" cap="none" dirty="0">
                <a:ln w="3175">
                  <a:noFill/>
                </a:ln>
                <a:solidFill>
                  <a:srgbClr val="FF0000"/>
                </a:solidFill>
                <a:effectLst/>
                <a:latin typeface="Agency FB" panose="020B0503020202020204" pitchFamily="34" charset="0"/>
                <a:ea typeface="Calibri" panose="020F0502020204030204" pitchFamily="34" charset="0"/>
                <a:cs typeface="Calibri" panose="020F0502020204030204" pitchFamily="34" charset="0"/>
              </a:rPr>
              <a:t>password</a:t>
            </a:r>
            <a:r>
              <a:rPr lang="en-US" sz="3100" b="1" cap="none" dirty="0">
                <a:ln w="3175">
                  <a:noFill/>
                </a:ln>
                <a:solidFill>
                  <a:schemeClr val="bg1">
                    <a:lumMod val="95000"/>
                    <a:lumOff val="5000"/>
                  </a:schemeClr>
                </a:solidFill>
                <a:effectLst/>
                <a:latin typeface="Agency FB" panose="020B0503020202020204" pitchFamily="34" charset="0"/>
                <a:ea typeface="Calibri" panose="020F0502020204030204" pitchFamily="34" charset="0"/>
                <a:cs typeface="Calibri" panose="020F0502020204030204" pitchFamily="34" charset="0"/>
              </a:rPr>
              <a:t>.</a:t>
            </a:r>
            <a:endParaRPr lang="en-IN" sz="4000" b="1" u="sng" dirty="0">
              <a:ln w="3175">
                <a:noFill/>
              </a:ln>
              <a:solidFill>
                <a:schemeClr val="bg1">
                  <a:lumMod val="95000"/>
                  <a:lumOff val="5000"/>
                </a:schemeClr>
              </a:solidFill>
              <a:effectLst/>
              <a:latin typeface="Agency FB" panose="020B0503020202020204" pitchFamily="34" charset="0"/>
              <a:ea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99995DF2-61CC-F4A6-C6A4-CA71C109AE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2874" y="1764784"/>
            <a:ext cx="4286250" cy="242411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9772415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619</TotalTime>
  <Words>725</Words>
  <Application>Microsoft Office PowerPoint</Application>
  <PresentationFormat>Widescreen</PresentationFormat>
  <Paragraphs>47</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Agency FB</vt:lpstr>
      <vt:lpstr>Arial</vt:lpstr>
      <vt:lpstr>Berlin Sans FB Demi</vt:lpstr>
      <vt:lpstr>Calibri</vt:lpstr>
      <vt:lpstr>Tw Cen MT</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Rahul Kamilya</dc:creator>
  <cp:lastModifiedBy>Rahul Kamilya</cp:lastModifiedBy>
  <cp:revision>6</cp:revision>
  <dcterms:created xsi:type="dcterms:W3CDTF">2022-11-24T05:38:15Z</dcterms:created>
  <dcterms:modified xsi:type="dcterms:W3CDTF">2023-07-07T12:07:54Z</dcterms:modified>
</cp:coreProperties>
</file>