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4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5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0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62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751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03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906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59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85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8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3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21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54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37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9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24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C9D8CD-95F7-4318-9F15-46144B453634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C40B0-3333-4F5A-A35F-D1D88743B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349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s://github.com/team-developers/TSP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340B-B1C6-4436-9B9E-E8F921506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489" y="1128204"/>
            <a:ext cx="8825658" cy="3329581"/>
          </a:xfrm>
        </p:spPr>
        <p:txBody>
          <a:bodyPr/>
          <a:lstStyle/>
          <a:p>
            <a:r>
              <a:rPr lang="en-IN" dirty="0"/>
              <a:t>Travelling Salesman Problem</a:t>
            </a:r>
          </a:p>
        </p:txBody>
      </p:sp>
    </p:spTree>
    <p:extLst>
      <p:ext uri="{BB962C8B-B14F-4D97-AF65-F5344CB8AC3E}">
        <p14:creationId xmlns:p14="http://schemas.microsoft.com/office/powerpoint/2010/main" val="69293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F234-4D35-4B5A-A1A3-79A30D04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4BE17-38B5-466F-B11A-B111F511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To implement the Travelling Salesman Problem(TSP) using different algorithms like Cheapest Link Algorithm and Nearest Neighbour Heuristic and to compare their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1035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80FC-0D7C-4325-8DC7-6E2E9FD5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Nearest Neighbour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B1E5-8519-449D-9AED-9011F94C1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this, the salesman starts at a random city and repeatedly visits the nearest city until all have been visited. It quickly yields a short tour, but usually not the optimal one.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2F507EE-A8EF-40E2-9FDE-0F6F2DE863BB}"/>
              </a:ext>
            </a:extLst>
          </p:cNvPr>
          <p:cNvSpPr/>
          <p:nvPr/>
        </p:nvSpPr>
        <p:spPr>
          <a:xfrm>
            <a:off x="9363166" y="4415158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FADBF4E-6711-46C5-B8E4-0CAA2E4BD1E2}"/>
              </a:ext>
            </a:extLst>
          </p:cNvPr>
          <p:cNvSpPr/>
          <p:nvPr/>
        </p:nvSpPr>
        <p:spPr>
          <a:xfrm rot="18500812">
            <a:off x="9760880" y="4590008"/>
            <a:ext cx="107381" cy="2962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352BD0E-7B22-4E3B-9AF3-6269187C81BD}"/>
              </a:ext>
            </a:extLst>
          </p:cNvPr>
          <p:cNvSpPr/>
          <p:nvPr/>
        </p:nvSpPr>
        <p:spPr>
          <a:xfrm>
            <a:off x="9854827" y="4830784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5ADABAA-1766-47CA-B922-F591B5A73803}"/>
              </a:ext>
            </a:extLst>
          </p:cNvPr>
          <p:cNvSpPr/>
          <p:nvPr/>
        </p:nvSpPr>
        <p:spPr>
          <a:xfrm>
            <a:off x="9684929" y="5423813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AF56C44-4D75-42E4-B52E-26397DC4D828}"/>
              </a:ext>
            </a:extLst>
          </p:cNvPr>
          <p:cNvSpPr/>
          <p:nvPr/>
        </p:nvSpPr>
        <p:spPr>
          <a:xfrm>
            <a:off x="8876091" y="4830784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24ABF4A-93AA-4CA2-B207-2A57E0FD16E7}"/>
              </a:ext>
            </a:extLst>
          </p:cNvPr>
          <p:cNvSpPr/>
          <p:nvPr/>
        </p:nvSpPr>
        <p:spPr>
          <a:xfrm>
            <a:off x="9045988" y="5430472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D621150-22FA-4295-BC24-BF5CF6A292F6}"/>
              </a:ext>
            </a:extLst>
          </p:cNvPr>
          <p:cNvSpPr/>
          <p:nvPr/>
        </p:nvSpPr>
        <p:spPr>
          <a:xfrm rot="1641719">
            <a:off x="9916890" y="5164720"/>
            <a:ext cx="107381" cy="2962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82020E9-A6EB-4958-A1DC-5F74FEA87777}"/>
              </a:ext>
            </a:extLst>
          </p:cNvPr>
          <p:cNvSpPr/>
          <p:nvPr/>
        </p:nvSpPr>
        <p:spPr>
          <a:xfrm rot="5400000">
            <a:off x="9487853" y="5461555"/>
            <a:ext cx="110084" cy="28406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0B612F2-8204-46B9-BBDB-0F8CEDB55088}"/>
              </a:ext>
            </a:extLst>
          </p:cNvPr>
          <p:cNvSpPr/>
          <p:nvPr/>
        </p:nvSpPr>
        <p:spPr>
          <a:xfrm rot="9286627">
            <a:off x="9039654" y="5149224"/>
            <a:ext cx="110084" cy="28406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17D2970-A9C8-4215-8854-243C3257B6F4}"/>
              </a:ext>
            </a:extLst>
          </p:cNvPr>
          <p:cNvSpPr/>
          <p:nvPr/>
        </p:nvSpPr>
        <p:spPr>
          <a:xfrm rot="13427491">
            <a:off x="9204767" y="4572301"/>
            <a:ext cx="110084" cy="28406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D29D5DBC-F166-4D98-8353-7C684DE4120B}"/>
              </a:ext>
            </a:extLst>
          </p:cNvPr>
          <p:cNvSpPr/>
          <p:nvPr/>
        </p:nvSpPr>
        <p:spPr>
          <a:xfrm>
            <a:off x="7355472" y="4390987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D644AEF-FE1D-4549-A930-A15AB9B4B0E2}"/>
              </a:ext>
            </a:extLst>
          </p:cNvPr>
          <p:cNvSpPr/>
          <p:nvPr/>
        </p:nvSpPr>
        <p:spPr>
          <a:xfrm rot="18500812">
            <a:off x="7753186" y="4565837"/>
            <a:ext cx="107381" cy="2962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B30DF4A-1394-4A1B-904D-5EDA2457BB37}"/>
              </a:ext>
            </a:extLst>
          </p:cNvPr>
          <p:cNvSpPr/>
          <p:nvPr/>
        </p:nvSpPr>
        <p:spPr>
          <a:xfrm>
            <a:off x="7847133" y="4806613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5C376F4-3F28-4DB5-B989-AF200795DB30}"/>
              </a:ext>
            </a:extLst>
          </p:cNvPr>
          <p:cNvSpPr/>
          <p:nvPr/>
        </p:nvSpPr>
        <p:spPr>
          <a:xfrm>
            <a:off x="7677235" y="5399642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F63A504C-4883-47BA-902C-509CB4A2DBB9}"/>
              </a:ext>
            </a:extLst>
          </p:cNvPr>
          <p:cNvSpPr/>
          <p:nvPr/>
        </p:nvSpPr>
        <p:spPr>
          <a:xfrm>
            <a:off x="6868397" y="4806613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DAC51214-9B9F-4427-AACB-999513FAB617}"/>
              </a:ext>
            </a:extLst>
          </p:cNvPr>
          <p:cNvSpPr/>
          <p:nvPr/>
        </p:nvSpPr>
        <p:spPr>
          <a:xfrm>
            <a:off x="7038294" y="5406301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F2F53F75-7495-42B0-9E18-993590D77817}"/>
              </a:ext>
            </a:extLst>
          </p:cNvPr>
          <p:cNvSpPr/>
          <p:nvPr/>
        </p:nvSpPr>
        <p:spPr>
          <a:xfrm rot="1641719">
            <a:off x="7909196" y="5140549"/>
            <a:ext cx="107381" cy="2962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1BE0EB24-2AF2-4271-B81C-2AE344AEE2AA}"/>
              </a:ext>
            </a:extLst>
          </p:cNvPr>
          <p:cNvSpPr/>
          <p:nvPr/>
        </p:nvSpPr>
        <p:spPr>
          <a:xfrm rot="5400000">
            <a:off x="7480159" y="5437384"/>
            <a:ext cx="110084" cy="28406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3FCA96BD-08E2-4C12-91A2-0A0F2107262C}"/>
              </a:ext>
            </a:extLst>
          </p:cNvPr>
          <p:cNvSpPr/>
          <p:nvPr/>
        </p:nvSpPr>
        <p:spPr>
          <a:xfrm rot="9286627">
            <a:off x="7031960" y="5125053"/>
            <a:ext cx="110084" cy="28406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2DA14D92-6014-4589-A111-7F55DC5736EF}"/>
              </a:ext>
            </a:extLst>
          </p:cNvPr>
          <p:cNvSpPr/>
          <p:nvPr/>
        </p:nvSpPr>
        <p:spPr>
          <a:xfrm>
            <a:off x="5378655" y="4390988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96E39D76-B31A-4B51-B61D-99E545E1C20B}"/>
              </a:ext>
            </a:extLst>
          </p:cNvPr>
          <p:cNvSpPr/>
          <p:nvPr/>
        </p:nvSpPr>
        <p:spPr>
          <a:xfrm rot="18500812">
            <a:off x="5776369" y="4565838"/>
            <a:ext cx="107381" cy="2962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4CAE6B5A-866C-4083-9ED8-FAE976E2E2C0}"/>
              </a:ext>
            </a:extLst>
          </p:cNvPr>
          <p:cNvSpPr/>
          <p:nvPr/>
        </p:nvSpPr>
        <p:spPr>
          <a:xfrm>
            <a:off x="5870316" y="4806614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AC2DF2F-5AD1-4C2F-BF38-3E05E95F9A2F}"/>
              </a:ext>
            </a:extLst>
          </p:cNvPr>
          <p:cNvSpPr/>
          <p:nvPr/>
        </p:nvSpPr>
        <p:spPr>
          <a:xfrm>
            <a:off x="5700418" y="5399643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318E3E88-B679-4A8D-8506-D97536D80EEF}"/>
              </a:ext>
            </a:extLst>
          </p:cNvPr>
          <p:cNvSpPr/>
          <p:nvPr/>
        </p:nvSpPr>
        <p:spPr>
          <a:xfrm>
            <a:off x="5061477" y="5406302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4C3CF2D2-2029-4991-8DB4-D2A65380AA04}"/>
              </a:ext>
            </a:extLst>
          </p:cNvPr>
          <p:cNvSpPr/>
          <p:nvPr/>
        </p:nvSpPr>
        <p:spPr>
          <a:xfrm rot="1641719">
            <a:off x="5932379" y="5140550"/>
            <a:ext cx="107381" cy="2962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7F20925-F1D0-42C8-988E-8B20D7270831}"/>
              </a:ext>
            </a:extLst>
          </p:cNvPr>
          <p:cNvSpPr/>
          <p:nvPr/>
        </p:nvSpPr>
        <p:spPr>
          <a:xfrm rot="5400000">
            <a:off x="5503342" y="5437385"/>
            <a:ext cx="110084" cy="28406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D67FB69D-935C-4248-840D-2154A3B3B594}"/>
              </a:ext>
            </a:extLst>
          </p:cNvPr>
          <p:cNvSpPr/>
          <p:nvPr/>
        </p:nvSpPr>
        <p:spPr>
          <a:xfrm>
            <a:off x="3355159" y="4419450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6F59D865-248A-4934-82C4-129E68BECDD5}"/>
              </a:ext>
            </a:extLst>
          </p:cNvPr>
          <p:cNvSpPr/>
          <p:nvPr/>
        </p:nvSpPr>
        <p:spPr>
          <a:xfrm rot="18500812">
            <a:off x="3752873" y="4594300"/>
            <a:ext cx="107381" cy="2962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0232E979-67D1-47FC-917B-EEEDCEC34D78}"/>
              </a:ext>
            </a:extLst>
          </p:cNvPr>
          <p:cNvSpPr/>
          <p:nvPr/>
        </p:nvSpPr>
        <p:spPr>
          <a:xfrm>
            <a:off x="3846820" y="4835076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B4ADD363-5080-4C13-A2F6-1390DC402867}"/>
              </a:ext>
            </a:extLst>
          </p:cNvPr>
          <p:cNvSpPr/>
          <p:nvPr/>
        </p:nvSpPr>
        <p:spPr>
          <a:xfrm>
            <a:off x="3676922" y="5428105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38352F2E-5C93-421C-A784-6B26E999CCC8}"/>
              </a:ext>
            </a:extLst>
          </p:cNvPr>
          <p:cNvSpPr/>
          <p:nvPr/>
        </p:nvSpPr>
        <p:spPr>
          <a:xfrm rot="1641719">
            <a:off x="3908883" y="5169012"/>
            <a:ext cx="107381" cy="2962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8B8962B6-9FF1-4958-A9B1-18625A934A95}"/>
              </a:ext>
            </a:extLst>
          </p:cNvPr>
          <p:cNvSpPr/>
          <p:nvPr/>
        </p:nvSpPr>
        <p:spPr>
          <a:xfrm>
            <a:off x="1330598" y="4397855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DFE8E448-6693-402B-95FF-9B0CA4562CD0}"/>
              </a:ext>
            </a:extLst>
          </p:cNvPr>
          <p:cNvSpPr/>
          <p:nvPr/>
        </p:nvSpPr>
        <p:spPr>
          <a:xfrm rot="18500812">
            <a:off x="1728312" y="4572705"/>
            <a:ext cx="107381" cy="29621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EBAEA870-6990-4005-B081-D40EFD4B04B5}"/>
              </a:ext>
            </a:extLst>
          </p:cNvPr>
          <p:cNvSpPr/>
          <p:nvPr/>
        </p:nvSpPr>
        <p:spPr>
          <a:xfrm>
            <a:off x="1822259" y="4813481"/>
            <a:ext cx="339795" cy="30852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5E38CCB8-0C0C-48C7-87D5-0A4CFA0688AF}"/>
              </a:ext>
            </a:extLst>
          </p:cNvPr>
          <p:cNvSpPr/>
          <p:nvPr/>
        </p:nvSpPr>
        <p:spPr>
          <a:xfrm>
            <a:off x="2615242" y="4968004"/>
            <a:ext cx="303459" cy="254122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B4DADC92-5304-4E24-BEFE-B0D770717A93}"/>
              </a:ext>
            </a:extLst>
          </p:cNvPr>
          <p:cNvSpPr/>
          <p:nvPr/>
        </p:nvSpPr>
        <p:spPr>
          <a:xfrm>
            <a:off x="4577657" y="4988803"/>
            <a:ext cx="274533" cy="23040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9F5C716A-86B7-4200-82D5-BF9258BE7C90}"/>
              </a:ext>
            </a:extLst>
          </p:cNvPr>
          <p:cNvSpPr/>
          <p:nvPr/>
        </p:nvSpPr>
        <p:spPr>
          <a:xfrm>
            <a:off x="6404888" y="4998864"/>
            <a:ext cx="249507" cy="24989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6F569C3B-F5EA-4381-9EE6-BE13836A4892}"/>
              </a:ext>
            </a:extLst>
          </p:cNvPr>
          <p:cNvSpPr/>
          <p:nvPr/>
        </p:nvSpPr>
        <p:spPr>
          <a:xfrm>
            <a:off x="8391149" y="5012149"/>
            <a:ext cx="280884" cy="26033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56C663-A448-423B-8BB4-7C4D47891944}"/>
              </a:ext>
            </a:extLst>
          </p:cNvPr>
          <p:cNvSpPr txBox="1"/>
          <p:nvPr/>
        </p:nvSpPr>
        <p:spPr>
          <a:xfrm>
            <a:off x="1698964" y="4452238"/>
            <a:ext cx="471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16A05F-D226-406F-985C-C346539B7914}"/>
              </a:ext>
            </a:extLst>
          </p:cNvPr>
          <p:cNvSpPr txBox="1"/>
          <p:nvPr/>
        </p:nvSpPr>
        <p:spPr>
          <a:xfrm>
            <a:off x="3716155" y="4469556"/>
            <a:ext cx="471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BFB3A3-6531-4603-BC22-14B43D45DDB7}"/>
              </a:ext>
            </a:extLst>
          </p:cNvPr>
          <p:cNvSpPr txBox="1"/>
          <p:nvPr/>
        </p:nvSpPr>
        <p:spPr>
          <a:xfrm>
            <a:off x="3938396" y="5201819"/>
            <a:ext cx="471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31FC48-B433-47FB-9EED-93347C9E2F04}"/>
              </a:ext>
            </a:extLst>
          </p:cNvPr>
          <p:cNvSpPr txBox="1"/>
          <p:nvPr/>
        </p:nvSpPr>
        <p:spPr>
          <a:xfrm>
            <a:off x="5743542" y="4448315"/>
            <a:ext cx="471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540001-ABE5-496E-8352-1AD84B1A98E7}"/>
              </a:ext>
            </a:extLst>
          </p:cNvPr>
          <p:cNvSpPr txBox="1"/>
          <p:nvPr/>
        </p:nvSpPr>
        <p:spPr>
          <a:xfrm>
            <a:off x="5972842" y="5167871"/>
            <a:ext cx="471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2FD935-2F67-466F-814E-5444F0D15F5A}"/>
              </a:ext>
            </a:extLst>
          </p:cNvPr>
          <p:cNvSpPr txBox="1"/>
          <p:nvPr/>
        </p:nvSpPr>
        <p:spPr>
          <a:xfrm>
            <a:off x="5348472" y="5637500"/>
            <a:ext cx="47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AE63F5A-1F9E-4B9A-B46C-7DC22353488E}"/>
              </a:ext>
            </a:extLst>
          </p:cNvPr>
          <p:cNvSpPr txBox="1"/>
          <p:nvPr/>
        </p:nvSpPr>
        <p:spPr>
          <a:xfrm>
            <a:off x="7720359" y="4430559"/>
            <a:ext cx="471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F36165-E4CB-4FFB-8C60-6880299D9403}"/>
              </a:ext>
            </a:extLst>
          </p:cNvPr>
          <p:cNvSpPr txBox="1"/>
          <p:nvPr/>
        </p:nvSpPr>
        <p:spPr>
          <a:xfrm>
            <a:off x="7935079" y="5167870"/>
            <a:ext cx="471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2C0B08-A513-40BD-AA56-081FEBA81497}"/>
              </a:ext>
            </a:extLst>
          </p:cNvPr>
          <p:cNvSpPr txBox="1"/>
          <p:nvPr/>
        </p:nvSpPr>
        <p:spPr>
          <a:xfrm>
            <a:off x="7355472" y="5614219"/>
            <a:ext cx="47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EBBB5-EC34-4957-8D7D-FDA3CD3E72F5}"/>
              </a:ext>
            </a:extLst>
          </p:cNvPr>
          <p:cNvSpPr txBox="1"/>
          <p:nvPr/>
        </p:nvSpPr>
        <p:spPr>
          <a:xfrm>
            <a:off x="6718610" y="5182990"/>
            <a:ext cx="47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113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75E0AD-CA98-49ED-936E-A9477A652E04}"/>
              </a:ext>
            </a:extLst>
          </p:cNvPr>
          <p:cNvSpPr txBox="1"/>
          <p:nvPr/>
        </p:nvSpPr>
        <p:spPr>
          <a:xfrm>
            <a:off x="9757809" y="4456968"/>
            <a:ext cx="47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977605-35D1-429C-8453-7FF8AF044E12}"/>
              </a:ext>
            </a:extLst>
          </p:cNvPr>
          <p:cNvSpPr txBox="1"/>
          <p:nvPr/>
        </p:nvSpPr>
        <p:spPr>
          <a:xfrm>
            <a:off x="9946362" y="5222126"/>
            <a:ext cx="47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79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583624F-03C6-4705-BE6A-0EA38BBECD52}"/>
              </a:ext>
            </a:extLst>
          </p:cNvPr>
          <p:cNvSpPr txBox="1"/>
          <p:nvPr/>
        </p:nvSpPr>
        <p:spPr>
          <a:xfrm>
            <a:off x="9345320" y="5638230"/>
            <a:ext cx="47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5E9BB76-020A-4FBC-89F6-E3B0505EEC45}"/>
              </a:ext>
            </a:extLst>
          </p:cNvPr>
          <p:cNvSpPr txBox="1"/>
          <p:nvPr/>
        </p:nvSpPr>
        <p:spPr>
          <a:xfrm>
            <a:off x="8735195" y="5215125"/>
            <a:ext cx="471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113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609375F-EDD1-4373-A984-2EACC309B1C2}"/>
              </a:ext>
            </a:extLst>
          </p:cNvPr>
          <p:cNvSpPr txBox="1"/>
          <p:nvPr/>
        </p:nvSpPr>
        <p:spPr>
          <a:xfrm>
            <a:off x="8894799" y="4482585"/>
            <a:ext cx="47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217</a:t>
            </a:r>
          </a:p>
        </p:txBody>
      </p:sp>
    </p:spTree>
    <p:extLst>
      <p:ext uri="{BB962C8B-B14F-4D97-AF65-F5344CB8AC3E}">
        <p14:creationId xmlns:p14="http://schemas.microsoft.com/office/powerpoint/2010/main" val="387663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A712-0D28-469A-A4E5-7775FF09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Cheapest Link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64EEF-825C-49DC-8C7F-49DA76083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95634"/>
            <a:ext cx="8946541" cy="4552765"/>
          </a:xfrm>
        </p:spPr>
        <p:txBody>
          <a:bodyPr/>
          <a:lstStyle/>
          <a:p>
            <a:r>
              <a:rPr lang="en-US" dirty="0"/>
              <a:t>The Cheapest-Link Algorithm begins with the edge of least weight and makes it part of the circuit. Then it selects the edge of second-smallest weight.</a:t>
            </a:r>
          </a:p>
          <a:p>
            <a:r>
              <a:rPr lang="en-IN" dirty="0"/>
              <a:t>Continue picking and marking the cheapest unmarked link available that does not (a) close a circuit, or (b) create three edges coming out of a single vertex.</a:t>
            </a:r>
          </a:p>
          <a:p>
            <a:r>
              <a:rPr lang="en-US" dirty="0"/>
              <a:t>Eventually the edges will form a circuit.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4C620-73D3-4E5E-89FC-9D14888A25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3475" y="4014893"/>
            <a:ext cx="2814308" cy="19797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1011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C473-FA55-4487-A4A6-62F7C461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between the two!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6A7A-EDD8-4B75-A2C0-404BEE3D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Time Complexity </a:t>
            </a:r>
            <a:r>
              <a:rPr lang="en-IN" dirty="0"/>
              <a:t>- </a:t>
            </a:r>
            <a:r>
              <a:rPr lang="en-US" dirty="0"/>
              <a:t>Time complexity for cheapest link algorithm is O(E), where E refers to number of edges and time complexity for Nearest Neighbour algorithm is O(n²), where n refers to number of vertices. </a:t>
            </a:r>
          </a:p>
          <a:p>
            <a:endParaRPr lang="en-IN" dirty="0"/>
          </a:p>
          <a:p>
            <a:r>
              <a:rPr lang="en-US" b="1" u="sng" dirty="0"/>
              <a:t>Cost of Travel</a:t>
            </a:r>
            <a:r>
              <a:rPr lang="en-US" b="1" dirty="0"/>
              <a:t>: </a:t>
            </a:r>
            <a:r>
              <a:rPr lang="en-US" dirty="0"/>
              <a:t>For the 1st graph, travelling cost is same for both algorithms. But for 2nd graph, travelling cost using Nearest Neighbour is $773 whereas using Cheapest Link algorithm, cost is $741. Hence, we can see that travelling cost using cheapest link algorithm is less than Nearest Neighbour approach. 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3781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B0E9-5BE1-4F5B-9218-41D05EEC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1301775"/>
            <a:ext cx="8825660" cy="1653180"/>
          </a:xfrm>
        </p:spPr>
        <p:txBody>
          <a:bodyPr/>
          <a:lstStyle/>
          <a:p>
            <a:r>
              <a:rPr lang="en-IN" dirty="0"/>
              <a:t>Thank you !! This was presented to you by TEAM DEVELOPERS!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94DEC-7F08-474D-B38D-90D6B5F0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2" y="3259299"/>
            <a:ext cx="8825659" cy="248455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Nitesh Bharti – AP18110010604</a:t>
            </a:r>
          </a:p>
          <a:p>
            <a:r>
              <a:rPr lang="en-IN" dirty="0"/>
              <a:t>Ayush Jaiswal – AP18110010616</a:t>
            </a:r>
          </a:p>
          <a:p>
            <a:r>
              <a:rPr lang="en-IN" dirty="0"/>
              <a:t>Syed Abrar – AP18110010620</a:t>
            </a:r>
          </a:p>
          <a:p>
            <a:r>
              <a:rPr lang="en-IN" dirty="0"/>
              <a:t>Paduchuru Nitin Teja – AP18110010631</a:t>
            </a:r>
          </a:p>
          <a:p>
            <a:endParaRPr lang="en-IN" dirty="0"/>
          </a:p>
          <a:p>
            <a:r>
              <a:rPr lang="en-IN" dirty="0"/>
              <a:t>Link - </a:t>
            </a:r>
            <a:r>
              <a:rPr lang="en-IN" dirty="0">
                <a:hlinkClick r:id="rId2"/>
              </a:rPr>
              <a:t>https://github.com/team-developers/TSP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17265F-7901-4557-B895-1F8FB1C76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89" y="2574523"/>
            <a:ext cx="1870768" cy="28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09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517</TotalTime>
  <Words>321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Travelling Salesman Problem</vt:lpstr>
      <vt:lpstr>Problem Statement</vt:lpstr>
      <vt:lpstr>Nearest Neighbour Algorithm</vt:lpstr>
      <vt:lpstr>Cheapest Link Algorithm</vt:lpstr>
      <vt:lpstr>Comparison between the two!</vt:lpstr>
      <vt:lpstr>Thank you !! This was presented to you by TEAM DEVELOPERS!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</dc:title>
  <dc:creator>Ayush Jaiswal</dc:creator>
  <cp:lastModifiedBy>Ayush Jaiswal</cp:lastModifiedBy>
  <cp:revision>13</cp:revision>
  <dcterms:created xsi:type="dcterms:W3CDTF">2019-11-10T07:40:22Z</dcterms:created>
  <dcterms:modified xsi:type="dcterms:W3CDTF">2019-11-10T21:20:29Z</dcterms:modified>
</cp:coreProperties>
</file>