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4" r:id="rId3"/>
    <p:sldId id="339" r:id="rId4"/>
    <p:sldId id="340" r:id="rId5"/>
    <p:sldId id="341" r:id="rId6"/>
    <p:sldId id="345" r:id="rId7"/>
    <p:sldId id="342" r:id="rId8"/>
    <p:sldId id="348" r:id="rId9"/>
    <p:sldId id="349" r:id="rId10"/>
    <p:sldId id="344" r:id="rId11"/>
    <p:sldId id="346" r:id="rId12"/>
    <p:sldId id="34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B6"/>
    <a:srgbClr val="595959"/>
    <a:srgbClr val="6657FF"/>
    <a:srgbClr val="37654A"/>
    <a:srgbClr val="262626"/>
    <a:srgbClr val="5AA77C"/>
    <a:srgbClr val="CA9616"/>
    <a:srgbClr val="E6E6E6"/>
    <a:srgbClr val="FFFFFF"/>
    <a:srgbClr val="F75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8723"/>
  </p:normalViewPr>
  <p:slideViewPr>
    <p:cSldViewPr snapToGrid="0">
      <p:cViewPr varScale="1">
        <p:scale>
          <a:sx n="108" d="100"/>
          <a:sy n="108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4FF7-D6C9-3342-8E48-F910E3F7C5E3}" type="datetimeFigureOut">
              <a:rPr kumimoji="1" lang="ko-KR" altLang="en-US" smtClean="0"/>
              <a:t>2025. 9. 14.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3019-72ED-3949-B285-BED8ADAD3C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2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BC52-4158-BDE0-09C8-66E6C8AB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6DBC4-DD80-C66C-B10B-1E8EB9E6A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BB0C77-F748-F596-3719-2FE00933C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86AAC-A8EE-08C8-6E58-4A5D55D41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9F1C-FBE7-5CE2-E5FC-BACD9273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9F11D-34A9-E4A1-792D-F6527ED8F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BEF389-FB1B-DF2E-2C45-A71A582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FB5E5-2BF5-025D-5158-26484CCDE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6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C1C3-6CF5-29FE-DBBD-A4F4916D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4D7F2-C133-42F7-7D79-31CEF14BA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617A9F-3602-E152-BBB2-7D83AF49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CACAB-7523-EAB1-83E2-EAC720B7B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51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0DC4-8EC8-6AC4-DB45-1D95BFD6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E3720-0FB7-36E5-F78F-4242D8C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047241-4F8B-FBFB-2150-F5EC4EFDB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180E4-9C48-1952-8DBB-C1B89B11E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4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9FBE-6DD5-CF11-F028-BCD07BFD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2CEC54-26FB-9C24-5C7F-DFDFDB31D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602630-418E-4690-286A-D02260CAD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0F98A-F9EA-6F1B-8B26-4560E23F7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135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1278-3E03-8A66-F913-D2310EB3B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9A1A9D-074E-38F5-33AA-E5BDC9A20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B7285-C4D0-14E0-C2CD-B8F412DD8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87D2D-9CBD-0ECD-5F35-DA142A42F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938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C8983-E0ED-A715-E64E-737F288DE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89C88B-0BFE-2DBE-34AA-AA3E4926A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1A8628-F82C-19F3-BCFF-2AA9AE4A0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B72B0-D652-506D-1E63-D4007B6B2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93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DF3F-5BCD-7C93-B3CC-15B0AC75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609295-E469-C97B-9094-82D6A3067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867262-027E-74F2-4919-543F77A75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6E7DC-2FC6-03B4-EE71-F43581A0A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5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F206-81EA-048D-19E8-CF79ABBA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7B3E5-4B97-BF4B-EC60-F41BCC3D1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F246A-91AB-9FF9-9D42-BBE17A33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F5D35-DB2F-D8F1-388C-940E32806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5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F0EF7-1CBB-4746-B0FC-9E9B1F21B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18D00-B33C-462B-9126-AB5F87A91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9918-92A3-4AFF-B49B-8441229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C63C4-7AA3-49F1-8E07-F28775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D77E-E7D5-489B-91B5-D711EF0E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23CF-13D0-4873-AE76-4977117A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C63E2-E418-4ACA-AE82-91ECB2AD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C73D-B2F2-44F5-B38D-F29A6E9B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0448B-20DE-40EC-9BC6-223ABB5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10354-CFCB-411C-B31E-2E566BDD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F78F3-CD77-4AFB-B006-9529A3F7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76F-1957-48DA-BDE8-9FF36D0B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073B-43C7-4F3D-B16C-9AAC897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7D8C6-35FD-4618-A890-6CA6B55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7528-4096-46E8-833A-AFC630D9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2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2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7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3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3845-36F4-44A6-9DE0-61EBB58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9E9C4-3869-4815-9127-F4BF5EEE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5CD8-0560-4E7A-BD63-D73414B1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8B2D-9D5B-4C61-9BF3-F7B80400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E331C-CC4E-45D7-B5E1-0D44B4AA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83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61DCE-F862-4918-964E-1C7A3EA8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D4AA0-C031-40E1-8DA3-A52B291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F19C-5324-4BED-A942-9AA712CC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559EE-764D-460A-B3B8-817754D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3945F-C98C-4A4D-8DAA-FDA3209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4C69-8734-4D7E-8FF5-25FB3B7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00C3D-06B2-4C21-BFED-A9EC55F6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F7068-500B-40BF-BD00-23BA291E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58502-32AD-49C7-AFBA-39023A3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F6A7A-9AC2-4341-8BBC-E2961656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FB994-A25B-4D78-9139-7083962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AE2D8-83F6-4FD1-8AC5-3617333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9EB69-3503-4491-AC0A-E137BF53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8339D-0DC5-4EFA-817B-8201FBF7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8726B-5430-4064-AE07-D0B703F3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DCD22-39DE-4E45-BE5E-08704D9DC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59136-7C6C-4AC2-9AAE-9BB1DE2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3186A-D601-4E2B-B69B-33CC5763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170BE-5AAB-4A5C-9EA6-AFE9DF7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CA41-4007-4CD6-9C41-53BCB633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32AC5-6856-473E-A6BE-3D606AEC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86B32-1965-4CE8-82D3-B5AF898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6067A-DEDB-4FE4-9292-6A2815AB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1AB04-9B70-4167-8544-CA1C3A3F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C82BA-9EC2-4D89-9C80-F7957BE4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F3141-96D5-4D78-BD0B-F273B8E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104E-4010-4BA2-998A-ABE0B0CD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A834A-EDEF-4F15-B0AA-CD498624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3B5D9-5261-4106-8B19-AA658205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2E9AD-2819-4D1B-93F7-B593E4E5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F2B67-7411-465A-8B42-60E93FA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8F7FD-5A99-4583-8FD2-21688AA2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F5E3-639A-4939-82E0-8004869C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0DC54-8445-46E9-B2D7-C3DFD2A2B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3213-CE4B-46AD-B75B-E85D5956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B9BE5-010A-4700-9B85-8EE343C4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A1BD1-7958-4AC2-A30D-BDF76853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EF7FD-D720-4899-8755-31A89C7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F2D5C-6DF3-4D4B-A7DB-4398245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B8206-9A27-4FBF-AE75-D23B408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8A1EB-9696-4F43-84A5-42E66AF2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CD2C-72D7-4E19-9A46-C3158706DCF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8ACFD-4485-46BD-8304-64D80C4D9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1B87-6E0D-42AB-A1AA-0A5562FB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FC53-2431-4518-BA71-D917FE416D80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상징, 그래픽, 로고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7CF05E-47D2-7BC2-84C0-73954903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76" y="-114001"/>
            <a:ext cx="6721040" cy="67210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26F027-C6EB-4ED3-B8A4-08E38B951580}"/>
              </a:ext>
            </a:extLst>
          </p:cNvPr>
          <p:cNvGrpSpPr/>
          <p:nvPr/>
        </p:nvGrpSpPr>
        <p:grpSpPr>
          <a:xfrm>
            <a:off x="352425" y="414338"/>
            <a:ext cx="11487150" cy="6029325"/>
            <a:chOff x="352425" y="400836"/>
            <a:chExt cx="11487150" cy="602932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16A8CD-437F-4D8E-9391-48648A8E6029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6430161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F56A21-36FE-4277-845C-3C042FF8C1EA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400836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3F9E5C-B627-F6A6-0752-6DA4D5704590}"/>
              </a:ext>
            </a:extLst>
          </p:cNvPr>
          <p:cNvSpPr txBox="1"/>
          <p:nvPr/>
        </p:nvSpPr>
        <p:spPr>
          <a:xfrm>
            <a:off x="5168621" y="5504426"/>
            <a:ext cx="18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2000" dirty="0">
                <a:solidFill>
                  <a:prstClr val="white"/>
                </a:solidFill>
                <a:latin typeface="+mn-ea"/>
              </a:rPr>
              <a:t>00</a:t>
            </a:r>
            <a:r>
              <a:rPr lang="ko-KR" altLang="en-US" sz="2000" dirty="0">
                <a:solidFill>
                  <a:prstClr val="white"/>
                </a:solidFill>
                <a:latin typeface="+mn-ea"/>
              </a:rPr>
              <a:t>기 </a:t>
            </a:r>
            <a:r>
              <a:rPr lang="ko-KR" altLang="en-US" sz="2000" dirty="0" err="1">
                <a:solidFill>
                  <a:prstClr val="white"/>
                </a:solidFill>
                <a:latin typeface="+mn-ea"/>
              </a:rPr>
              <a:t>김에폭</a:t>
            </a:r>
            <a:endParaRPr lang="en-US" altLang="ko-KR" sz="20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C1711-DCC8-43C6-DDC5-4A6203D7B79E}"/>
              </a:ext>
            </a:extLst>
          </p:cNvPr>
          <p:cNvSpPr txBox="1"/>
          <p:nvPr/>
        </p:nvSpPr>
        <p:spPr>
          <a:xfrm>
            <a:off x="1098138" y="2784853"/>
            <a:ext cx="999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5400" b="1" dirty="0">
                <a:solidFill>
                  <a:prstClr val="white"/>
                </a:solidFill>
                <a:latin typeface="+mj-ea"/>
                <a:ea typeface="+mj-ea"/>
              </a:rPr>
              <a:t>TASK </a:t>
            </a:r>
            <a:r>
              <a:rPr lang="ko-KR" altLang="en-US" sz="5400" b="1" dirty="0">
                <a:solidFill>
                  <a:prstClr val="white"/>
                </a:solidFill>
                <a:latin typeface="+mj-ea"/>
                <a:ea typeface="+mj-ea"/>
              </a:rPr>
              <a:t>프로젝트 제목</a:t>
            </a:r>
            <a:r>
              <a:rPr lang="en-US" altLang="ko-KR" sz="5400" b="1" dirty="0">
                <a:solidFill>
                  <a:prstClr val="white"/>
                </a:solidFill>
                <a:latin typeface="+mj-ea"/>
                <a:ea typeface="+mj-ea"/>
              </a:rPr>
              <a:t>/</a:t>
            </a:r>
            <a:r>
              <a:rPr lang="ko-KR" altLang="en-US" sz="5400" b="1" dirty="0">
                <a:solidFill>
                  <a:prstClr val="white"/>
                </a:solidFill>
                <a:latin typeface="+mj-ea"/>
                <a:ea typeface="+mj-ea"/>
              </a:rPr>
              <a:t>분석 주제</a:t>
            </a:r>
            <a:endParaRPr lang="en-US" altLang="ko-KR" sz="54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2FE8C-6B44-569B-4DA2-6D9F7055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38A00C-D7CE-A9FE-D7A6-B4B063A09BC3}"/>
              </a:ext>
            </a:extLst>
          </p:cNvPr>
          <p:cNvSpPr/>
          <p:nvPr/>
        </p:nvSpPr>
        <p:spPr>
          <a:xfrm>
            <a:off x="3192017" y="1454800"/>
            <a:ext cx="5808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향후 계획 및 개선 방향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ECC05-0AC6-03D6-A6C6-E26FCF011963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9.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F8CF43B8-EB40-995D-9DD9-36598BB1824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5319-46DD-6AAF-369A-BD75D502C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26D084-3622-AE96-FCE9-848FAD3583BE}"/>
              </a:ext>
            </a:extLst>
          </p:cNvPr>
          <p:cNvSpPr/>
          <p:nvPr/>
        </p:nvSpPr>
        <p:spPr>
          <a:xfrm>
            <a:off x="3947815" y="2743929"/>
            <a:ext cx="4408579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추가 분석 아이디어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모델 개선 </a:t>
            </a:r>
            <a:r>
              <a:rPr lang="en-US" altLang="ko-KR" sz="2400" spc="-150" dirty="0">
                <a:latin typeface="+mn-ea"/>
              </a:rPr>
              <a:t>or</a:t>
            </a:r>
            <a:r>
              <a:rPr lang="ko-KR" altLang="en-US" sz="2400" spc="-150" dirty="0">
                <a:latin typeface="+mn-ea"/>
              </a:rPr>
              <a:t> 데이터 보완 계획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04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FB11-A838-C311-8B2C-B634A813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316C05-1B6C-5E99-B037-51F23CCC3CB4}"/>
              </a:ext>
            </a:extLst>
          </p:cNvPr>
          <p:cNvSpPr/>
          <p:nvPr/>
        </p:nvSpPr>
        <p:spPr>
          <a:xfrm>
            <a:off x="5186153" y="1454800"/>
            <a:ext cx="1819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마무리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FCDD-EBCA-AB45-96FB-F46A8204D56F}"/>
              </a:ext>
            </a:extLst>
          </p:cNvPr>
          <p:cNvSpPr txBox="1"/>
          <p:nvPr/>
        </p:nvSpPr>
        <p:spPr>
          <a:xfrm>
            <a:off x="414337" y="463411"/>
            <a:ext cx="774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10.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6DF906EE-1CEC-0F41-D0DC-75C2CEC5B0D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CD8226-9BF8-A663-68A4-98087CDD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028864-EBC9-215D-B543-755E7FD313A6}"/>
              </a:ext>
            </a:extLst>
          </p:cNvPr>
          <p:cNvSpPr/>
          <p:nvPr/>
        </p:nvSpPr>
        <p:spPr>
          <a:xfrm>
            <a:off x="4394252" y="2689197"/>
            <a:ext cx="3486852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느낀 점 또는 짧은 회고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>
                <a:latin typeface="+mn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667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EDE4-DC4C-CB46-3C8C-9A927B92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1082B3-173D-C250-8412-734F09DF1020}"/>
              </a:ext>
            </a:extLst>
          </p:cNvPr>
          <p:cNvSpPr/>
          <p:nvPr/>
        </p:nvSpPr>
        <p:spPr>
          <a:xfrm>
            <a:off x="4278840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프로젝트 개요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BD98-6289-4961-551D-E8EEF9CBDC35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3A9EFD69-2584-1BA6-96B7-D109DB7BEFB8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658D2A-2377-BFE8-487B-D0A89771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37F49-83CA-7DCD-7C2E-3DDEBEC234B9}"/>
              </a:ext>
            </a:extLst>
          </p:cNvPr>
          <p:cNvSpPr/>
          <p:nvPr/>
        </p:nvSpPr>
        <p:spPr>
          <a:xfrm>
            <a:off x="3817171" y="2594723"/>
            <a:ext cx="4641014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분석 주제 선정 배경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데이터셋 소개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해결하고자 하는 문제 또는 목적</a:t>
            </a:r>
          </a:p>
        </p:txBody>
      </p:sp>
    </p:spTree>
    <p:extLst>
      <p:ext uri="{BB962C8B-B14F-4D97-AF65-F5344CB8AC3E}">
        <p14:creationId xmlns:p14="http://schemas.microsoft.com/office/powerpoint/2010/main" val="31533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2F32-E0C2-81EE-423C-6B3B6329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98419-2199-6960-F5A7-5915D3367069}"/>
              </a:ext>
            </a:extLst>
          </p:cNvPr>
          <p:cNvSpPr/>
          <p:nvPr/>
        </p:nvSpPr>
        <p:spPr>
          <a:xfrm>
            <a:off x="4278841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데이터셋 설명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2DAAA-5E31-F559-8F21-912C7E60E394}"/>
              </a:ext>
            </a:extLst>
          </p:cNvPr>
          <p:cNvSpPr txBox="1"/>
          <p:nvPr/>
        </p:nvSpPr>
        <p:spPr>
          <a:xfrm>
            <a:off x="414337" y="4634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DCEEB099-7F71-E33B-22AC-BABD91D9A993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D8E115-9A87-4FA8-E4F7-BA948AD8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818EB3-4384-5972-DE9E-613E549B0525}"/>
              </a:ext>
            </a:extLst>
          </p:cNvPr>
          <p:cNvSpPr/>
          <p:nvPr/>
        </p:nvSpPr>
        <p:spPr>
          <a:xfrm>
            <a:off x="4014297" y="2828835"/>
            <a:ext cx="3397084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데이터셋 개요 및 출처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변수 설명</a:t>
            </a:r>
          </a:p>
        </p:txBody>
      </p:sp>
    </p:spTree>
    <p:extLst>
      <p:ext uri="{BB962C8B-B14F-4D97-AF65-F5344CB8AC3E}">
        <p14:creationId xmlns:p14="http://schemas.microsoft.com/office/powerpoint/2010/main" val="29148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55E2D-0F77-44A7-24C5-69BB6707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779CE3-1432-E6DB-9370-45404A364C44}"/>
              </a:ext>
            </a:extLst>
          </p:cNvPr>
          <p:cNvSpPr/>
          <p:nvPr/>
        </p:nvSpPr>
        <p:spPr>
          <a:xfrm>
            <a:off x="4841238" y="1454800"/>
            <a:ext cx="25095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EDA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 요약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CBC7F-153B-4AC3-6AA3-C0ACA70D3E99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3.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773ACD98-263A-49DA-6188-D6364A8FB4B1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797B64-18F9-736A-7F79-A489EE67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0737E-FC98-CBF0-2CF2-DC7D643C06C0}"/>
              </a:ext>
            </a:extLst>
          </p:cNvPr>
          <p:cNvSpPr/>
          <p:nvPr/>
        </p:nvSpPr>
        <p:spPr>
          <a:xfrm>
            <a:off x="4685998" y="2704576"/>
            <a:ext cx="2820003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시각화 결과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변수 간 관계 분석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인사이트</a:t>
            </a:r>
          </a:p>
        </p:txBody>
      </p:sp>
    </p:spTree>
    <p:extLst>
      <p:ext uri="{BB962C8B-B14F-4D97-AF65-F5344CB8AC3E}">
        <p14:creationId xmlns:p14="http://schemas.microsoft.com/office/powerpoint/2010/main" val="123036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D3A16-8A73-F293-FCC6-A361510D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F5B6F4-C2AA-0A2D-68E9-0D823341E365}"/>
              </a:ext>
            </a:extLst>
          </p:cNvPr>
          <p:cNvSpPr/>
          <p:nvPr/>
        </p:nvSpPr>
        <p:spPr>
          <a:xfrm>
            <a:off x="4278841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 </a:t>
            </a:r>
            <a:r>
              <a:rPr lang="ko-KR" altLang="en-US" sz="4400" b="1" spc="-150" dirty="0" err="1">
                <a:solidFill>
                  <a:srgbClr val="37654A"/>
                </a:solidFill>
                <a:latin typeface="+mn-ea"/>
              </a:rPr>
              <a:t>전처리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24D04-CB4A-4EA0-73CE-247AC62CC99B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E411F591-3140-74F2-0AF5-220995D4AF2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B193EC-61F5-54D6-E1A4-21054EC5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FF6030-7FD4-BEEA-B8A2-38C6963138B7}"/>
              </a:ext>
            </a:extLst>
          </p:cNvPr>
          <p:cNvSpPr/>
          <p:nvPr/>
        </p:nvSpPr>
        <p:spPr>
          <a:xfrm>
            <a:off x="3829995" y="3012845"/>
            <a:ext cx="4532010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선택한 </a:t>
            </a:r>
            <a:r>
              <a:rPr lang="ko-KR" altLang="en-US" sz="2400" spc="-150" dirty="0" err="1">
                <a:latin typeface="+mn-ea"/>
              </a:rPr>
              <a:t>전처리</a:t>
            </a:r>
            <a:r>
              <a:rPr lang="ko-KR" altLang="en-US" sz="2400" spc="-150" dirty="0">
                <a:latin typeface="+mn-ea"/>
              </a:rPr>
              <a:t> 방법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+mn-ea"/>
              </a:rPr>
              <a:t>전처리</a:t>
            </a:r>
            <a:r>
              <a:rPr lang="ko-KR" altLang="en-US" sz="2400" spc="-150" dirty="0">
                <a:latin typeface="+mn-ea"/>
              </a:rPr>
              <a:t> 방법 선택 이유 및 결과</a:t>
            </a:r>
          </a:p>
        </p:txBody>
      </p:sp>
    </p:spTree>
    <p:extLst>
      <p:ext uri="{BB962C8B-B14F-4D97-AF65-F5344CB8AC3E}">
        <p14:creationId xmlns:p14="http://schemas.microsoft.com/office/powerpoint/2010/main" val="307265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8324-D01D-709A-F485-F4A9193C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D40435-8D8E-13C0-7AE4-6294A38E03A8}"/>
              </a:ext>
            </a:extLst>
          </p:cNvPr>
          <p:cNvSpPr/>
          <p:nvPr/>
        </p:nvSpPr>
        <p:spPr>
          <a:xfrm>
            <a:off x="3398796" y="1454800"/>
            <a:ext cx="5394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BB211-6C7D-D05D-F93C-8770639B5D0E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2DB2760C-FAD8-CDB0-D1F5-FF1D404362BA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9C2718-869C-2F47-DC14-EB3602A1C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89571-E891-6AB9-A9CF-6408F786A561}"/>
              </a:ext>
            </a:extLst>
          </p:cNvPr>
          <p:cNvSpPr/>
          <p:nvPr/>
        </p:nvSpPr>
        <p:spPr>
          <a:xfrm>
            <a:off x="4786186" y="2659846"/>
            <a:ext cx="2619628" cy="1790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사용 기법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이유와 기대효과</a:t>
            </a:r>
          </a:p>
        </p:txBody>
      </p:sp>
    </p:spTree>
    <p:extLst>
      <p:ext uri="{BB962C8B-B14F-4D97-AF65-F5344CB8AC3E}">
        <p14:creationId xmlns:p14="http://schemas.microsoft.com/office/powerpoint/2010/main" val="134542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CBDF-0348-DF47-EEF0-4E250BC3C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1C1CEA-FF5A-C31F-945F-24DBF5A89859}"/>
              </a:ext>
            </a:extLst>
          </p:cNvPr>
          <p:cNvSpPr/>
          <p:nvPr/>
        </p:nvSpPr>
        <p:spPr>
          <a:xfrm>
            <a:off x="3554301" y="1454800"/>
            <a:ext cx="5083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모델링 및 모델 평가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D8868-AAA0-51BD-B56E-26737DC6B756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6.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F060CB66-0968-EF17-731E-1AE894ADFB2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65F609-3342-E620-3A5A-1031EAC3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0D32E5-7A63-E7E5-00F2-756CE242A124}"/>
              </a:ext>
            </a:extLst>
          </p:cNvPr>
          <p:cNvSpPr/>
          <p:nvPr/>
        </p:nvSpPr>
        <p:spPr>
          <a:xfrm>
            <a:off x="3541454" y="2828835"/>
            <a:ext cx="5109091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모델 선정 과정 및 이유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선택한 모델 평가 지표 및 성능 평가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결과 해석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0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86B43-8351-87A4-A278-C58C2052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7509504-C4AF-8BD1-4E48-2DEC57DEC80E}"/>
              </a:ext>
            </a:extLst>
          </p:cNvPr>
          <p:cNvSpPr/>
          <p:nvPr/>
        </p:nvSpPr>
        <p:spPr>
          <a:xfrm>
            <a:off x="4189094" y="1454800"/>
            <a:ext cx="38138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추가 분석 과정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EFBA4-E574-C718-4E91-0603E31B3FCA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7.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8C7261AF-38BF-7FBA-40E9-A6D2E0A1AC95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1C0D9A-50CC-0D63-D26F-D2815D92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A21F95-638D-525B-512F-2DD8AF03BC97}"/>
              </a:ext>
            </a:extLst>
          </p:cNvPr>
          <p:cNvSpPr/>
          <p:nvPr/>
        </p:nvSpPr>
        <p:spPr>
          <a:xfrm>
            <a:off x="4253188" y="2729885"/>
            <a:ext cx="3685624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+mn-ea"/>
              </a:rPr>
              <a:t>하이퍼파라미터</a:t>
            </a:r>
            <a:r>
              <a:rPr lang="ko-KR" altLang="en-US" sz="2400" spc="-150" dirty="0">
                <a:latin typeface="+mn-ea"/>
              </a:rPr>
              <a:t> 튜닝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추가로 진행한 분석 내용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116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4548-09FD-8423-E24C-DC09C0E96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550825-F833-6D3C-A581-28FF1A303222}"/>
              </a:ext>
            </a:extLst>
          </p:cNvPr>
          <p:cNvSpPr/>
          <p:nvPr/>
        </p:nvSpPr>
        <p:spPr>
          <a:xfrm>
            <a:off x="3281780" y="1454800"/>
            <a:ext cx="5628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결과 요약 및 인사이트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9227-216D-61A3-5515-946F1895CF8D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8.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42D2B6BB-DCAC-1913-D6BF-3626BF94B665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2CFAE8-985E-B2C0-9043-D6F5E90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A93F1-3C7D-6FB4-8A25-9FEB5B7856F6}"/>
              </a:ext>
            </a:extLst>
          </p:cNvPr>
          <p:cNvSpPr/>
          <p:nvPr/>
        </p:nvSpPr>
        <p:spPr>
          <a:xfrm>
            <a:off x="4249982" y="2224241"/>
            <a:ext cx="3775393" cy="3621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분석 결과 요약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한계점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얻을 수 있었던 인사이트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원래 목표와 달라진 점 등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4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165</Words>
  <Application>Microsoft Macintosh PowerPoint</Application>
  <PresentationFormat>와이드스크린</PresentationFormat>
  <Paragraphs>57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한우림</cp:lastModifiedBy>
  <cp:revision>81</cp:revision>
  <dcterms:created xsi:type="dcterms:W3CDTF">2018-12-12T10:08:26Z</dcterms:created>
  <dcterms:modified xsi:type="dcterms:W3CDTF">2025-09-14T10:18:43Z</dcterms:modified>
</cp:coreProperties>
</file>