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03B"/>
    <a:srgbClr val="FFDD44"/>
    <a:srgbClr val="F1C40F"/>
    <a:srgbClr val="D97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38"/>
  </p:normalViewPr>
  <p:slideViewPr>
    <p:cSldViewPr snapToGrid="0" showGuides="1">
      <p:cViewPr>
        <p:scale>
          <a:sx n="158" d="100"/>
          <a:sy n="158" d="100"/>
        </p:scale>
        <p:origin x="1784" y="-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25D9F-A02A-304D-97C1-DF86F946030F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FA28F-3B63-5048-9513-DAC87F847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08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17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07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83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60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581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29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848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97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10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ADC3D-81F6-1F43-A02D-59C61FB791E9}" type="datetimeFigureOut">
              <a:rPr kumimoji="1" lang="ko-KR" altLang="en-US" smtClean="0"/>
              <a:t>2024. 9. 29.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905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008EF-9D84-0325-8706-D4D4F7F6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E964A-C1ED-CEAB-2FC8-41699B4BDA68}"/>
              </a:ext>
            </a:extLst>
          </p:cNvPr>
          <p:cNvSpPr txBox="1"/>
          <p:nvPr/>
        </p:nvSpPr>
        <p:spPr>
          <a:xfrm>
            <a:off x="814736" y="94396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C9A03B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TEAM EPOCH</a:t>
            </a:r>
            <a:endParaRPr kumimoji="1" lang="ko-KR" altLang="en-US" b="1" dirty="0">
              <a:solidFill>
                <a:srgbClr val="C9A03B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6E48E-E7C2-1933-5F65-7A37EB9FF89C}"/>
              </a:ext>
            </a:extLst>
          </p:cNvPr>
          <p:cNvSpPr txBox="1"/>
          <p:nvPr/>
        </p:nvSpPr>
        <p:spPr>
          <a:xfrm>
            <a:off x="4862968" y="989527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팀원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: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12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김리더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이팔로워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3CC991-4BF7-4BE6-E333-527788213FDD}"/>
              </a:ext>
            </a:extLst>
          </p:cNvPr>
          <p:cNvSpPr/>
          <p:nvPr/>
        </p:nvSpPr>
        <p:spPr>
          <a:xfrm>
            <a:off x="464147" y="1589059"/>
            <a:ext cx="2916000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프로젝트 개요</a:t>
            </a:r>
            <a:endParaRPr kumimoji="1" lang="ko-KR" altLang="en-US" sz="1400" b="1" dirty="0"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E294A4-E884-B731-64DB-B9A1ABA04E4F}"/>
              </a:ext>
            </a:extLst>
          </p:cNvPr>
          <p:cNvSpPr/>
          <p:nvPr/>
        </p:nvSpPr>
        <p:spPr>
          <a:xfrm>
            <a:off x="3457349" y="1589059"/>
            <a:ext cx="2936503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수행 과정</a:t>
            </a:r>
            <a:endParaRPr kumimoji="1" lang="ko-KR" altLang="en-US" sz="1400" b="1" dirty="0"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48A41E-E044-5B0B-B41B-8253363A57F9}"/>
              </a:ext>
            </a:extLst>
          </p:cNvPr>
          <p:cNvSpPr/>
          <p:nvPr/>
        </p:nvSpPr>
        <p:spPr>
          <a:xfrm>
            <a:off x="458942" y="2538058"/>
            <a:ext cx="5936399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상세 내용</a:t>
            </a:r>
            <a:endParaRPr kumimoji="1" lang="ko-KR" altLang="en-US" sz="1400" b="1" dirty="0"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89F69-8D4B-9B92-B1AF-1AEE99632BD0}"/>
              </a:ext>
            </a:extLst>
          </p:cNvPr>
          <p:cNvSpPr/>
          <p:nvPr/>
        </p:nvSpPr>
        <p:spPr>
          <a:xfrm>
            <a:off x="464147" y="3255674"/>
            <a:ext cx="5936399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결과 및 기대효과</a:t>
            </a:r>
            <a:endParaRPr kumimoji="1" lang="ko-KR" altLang="en-US" sz="1400" b="1" dirty="0"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48810-BA0E-4EEB-A4D5-DB54D0C84E7A}"/>
              </a:ext>
            </a:extLst>
          </p:cNvPr>
          <p:cNvSpPr txBox="1"/>
          <p:nvPr/>
        </p:nvSpPr>
        <p:spPr>
          <a:xfrm>
            <a:off x="464147" y="3606356"/>
            <a:ext cx="5936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비교가 가능한 성능 지표가 없기 때문에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구체적으로 얼마나 유의미한 결과인지 서술할 것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900" dirty="0" err="1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포인트로 작성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불릿포인트로</a:t>
            </a: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자유롭게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7570A-287C-6945-0CB7-02F390C21A40}"/>
              </a:ext>
            </a:extLst>
          </p:cNvPr>
          <p:cNvSpPr txBox="1"/>
          <p:nvPr/>
        </p:nvSpPr>
        <p:spPr>
          <a:xfrm>
            <a:off x="3456251" y="1891750"/>
            <a:ext cx="29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전체적인 수행 과정을 핵심적인 부분 위주로 </a:t>
            </a:r>
            <a:r>
              <a:rPr kumimoji="1" lang="ko-KR" altLang="en-US" sz="900" dirty="0" err="1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포인트로 작성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포인트로</a:t>
            </a: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자유롭게 작성</a:t>
            </a: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DB604-F89E-DBC4-2035-C6B7D0D7A730}"/>
              </a:ext>
            </a:extLst>
          </p:cNvPr>
          <p:cNvSpPr txBox="1"/>
          <p:nvPr/>
        </p:nvSpPr>
        <p:spPr>
          <a:xfrm>
            <a:off x="457452" y="2871509"/>
            <a:ext cx="59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수행 과정에 대한 상세한 설명을 텍스트와 사진 등을 통해 작성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자유롭게 기술해주세요</a:t>
            </a:r>
            <a:r>
              <a:rPr kumimoji="1"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25CA6-FEDD-4449-14A8-50FB325490D7}"/>
              </a:ext>
            </a:extLst>
          </p:cNvPr>
          <p:cNvSpPr txBox="1"/>
          <p:nvPr/>
        </p:nvSpPr>
        <p:spPr>
          <a:xfrm>
            <a:off x="457452" y="1903256"/>
            <a:ext cx="2937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프로젝트의 목적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기여 등을 </a:t>
            </a:r>
            <a:r>
              <a:rPr kumimoji="1" lang="ko-KR" altLang="en-US" sz="900" dirty="0" err="1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포인트로 작성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포인트로</a:t>
            </a: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자유롭게 작성</a:t>
            </a: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76E29-A6DB-4D1A-919A-BF1307FCEFA9}"/>
              </a:ext>
            </a:extLst>
          </p:cNvPr>
          <p:cNvSpPr txBox="1"/>
          <p:nvPr/>
        </p:nvSpPr>
        <p:spPr>
          <a:xfrm>
            <a:off x="1343260" y="391236"/>
            <a:ext cx="417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프로젝트 제목</a:t>
            </a:r>
            <a:endParaRPr kumimoji="1" lang="en-US" altLang="ko-KR" sz="2000" b="1" dirty="0">
              <a:solidFill>
                <a:schemeClr val="bg1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AA275-75CB-9ED5-1DDB-FD9F80A3879C}"/>
              </a:ext>
            </a:extLst>
          </p:cNvPr>
          <p:cNvSpPr txBox="1"/>
          <p:nvPr/>
        </p:nvSpPr>
        <p:spPr>
          <a:xfrm>
            <a:off x="471796" y="4151113"/>
            <a:ext cx="5914408" cy="240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1100" b="1" dirty="0">
                <a:solidFill>
                  <a:srgbClr val="C00000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양식 준수 사항 </a:t>
            </a:r>
            <a:r>
              <a:rPr kumimoji="1" lang="en-US" altLang="ko-KR" sz="10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10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최종 제출시 삭제</a:t>
            </a:r>
            <a:r>
              <a:rPr kumimoji="1" lang="en-US" altLang="ko-KR" sz="10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en-US" altLang="ko-KR" sz="1100" dirty="0">
              <a:solidFill>
                <a:srgbClr val="C00000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지정된 폰트와 폰트 크기 유지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제목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20pt, </a:t>
            </a:r>
            <a:r>
              <a:rPr kumimoji="1" lang="ko-KR" altLang="en-US" sz="900" dirty="0" err="1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팀명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18pt,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팀원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12pt,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챕터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16pt,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내용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9pt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이상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지정된 </a:t>
            </a:r>
            <a:r>
              <a:rPr kumimoji="1" lang="ko-KR" altLang="en-US" sz="900" u="sng" dirty="0" err="1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줄간격</a:t>
            </a:r>
            <a:r>
              <a:rPr kumimoji="1" lang="en-US" altLang="ko-KR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텍스트 상자 여백 준수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 err="1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줄간격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1.0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이상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텍스트 상자 여백 좌우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0.25cm,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상하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0.13cm)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슬라이드 크기 유지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너비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19.05 cm,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높이 </a:t>
            </a:r>
            <a:r>
              <a:rPr kumimoji="1" lang="en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27.52 cm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섹션 박스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(ex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프로젝트 개요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수행 과정 등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의 </a:t>
            </a: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크기 유지 </a:t>
            </a:r>
            <a:r>
              <a:rPr kumimoji="1" lang="en-US" altLang="ko-KR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&amp;</a:t>
            </a: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가운데 고정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높이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0.87cm,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너비 </a:t>
            </a:r>
            <a:r>
              <a:rPr kumimoji="1" lang="en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16.4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9/8.16</a:t>
            </a:r>
            <a:r>
              <a:rPr kumimoji="1" lang="en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cm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섹션 별 텍스트 박스 사이즈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또한 섹션 박스와 동일 너비 유지</a:t>
            </a:r>
            <a:endParaRPr kumimoji="1" lang="en-US" altLang="ko-KR" sz="900" dirty="0">
              <a:solidFill>
                <a:srgbClr val="C00000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628650" lvl="1" indent="-171450" algn="just">
              <a:lnSpc>
                <a:spcPct val="150000"/>
              </a:lnSpc>
              <a:buFontTx/>
              <a:buChar char="-"/>
            </a:pP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프로젝트 개요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수행 과정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: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8.16</a:t>
            </a:r>
            <a:r>
              <a:rPr kumimoji="1" lang="en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cm</a:t>
            </a:r>
          </a:p>
          <a:p>
            <a:pPr marL="628650" lvl="1" indent="-171450" algn="just">
              <a:lnSpc>
                <a:spcPct val="150000"/>
              </a:lnSpc>
              <a:buFontTx/>
              <a:buChar char="-"/>
            </a:pP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상세 내용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결과 및 기대효과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: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16.4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9 cm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섹션 박스 세로 위치 변경 가능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챕터 별 작성 분량에 따라 자유롭게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섹션 박스 내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회색 안내 텍스트는 최종 제출시 삭제</a:t>
            </a:r>
            <a:endParaRPr kumimoji="1" lang="en-US" altLang="ko-KR" sz="900" u="sng" dirty="0">
              <a:solidFill>
                <a:srgbClr val="C00000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b="1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양식 </a:t>
            </a:r>
            <a:r>
              <a:rPr kumimoji="1" lang="ko-KR" altLang="en-US" sz="900" b="1" u="sng" dirty="0" err="1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미준수</a:t>
            </a:r>
            <a:r>
              <a:rPr kumimoji="1" lang="ko-KR" altLang="en-US" sz="900" b="1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및 지각 제출 시</a:t>
            </a:r>
            <a:r>
              <a:rPr kumimoji="1" lang="en-US" altLang="ko-KR" sz="900" b="1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b="1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최종 평가 대상에서 제외</a:t>
            </a:r>
            <a:endParaRPr kumimoji="1" lang="en-US" altLang="ko-KR" sz="900" b="1" u="sng" dirty="0">
              <a:solidFill>
                <a:srgbClr val="C00000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113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237</Words>
  <Application>Microsoft Macintosh PowerPoint</Application>
  <PresentationFormat>A4 용지(210x297mm)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Gmarket Sans Bold</vt:lpstr>
      <vt:lpstr>Gmarket Sans Medium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김협</dc:creator>
  <cp:lastModifiedBy>김협</cp:lastModifiedBy>
  <cp:revision>6</cp:revision>
  <dcterms:created xsi:type="dcterms:W3CDTF">2024-09-26T17:40:47Z</dcterms:created>
  <dcterms:modified xsi:type="dcterms:W3CDTF">2024-09-29T09:48:40Z</dcterms:modified>
</cp:coreProperties>
</file>