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F3D"/>
    <a:srgbClr val="55A564"/>
    <a:srgbClr val="1D7D2F"/>
    <a:srgbClr val="1E583E"/>
    <a:srgbClr val="3BAB78"/>
    <a:srgbClr val="1A4B35"/>
    <a:srgbClr val="C9A03B"/>
    <a:srgbClr val="FFDD44"/>
    <a:srgbClr val="F1C40F"/>
    <a:srgbClr val="D977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38"/>
  </p:normalViewPr>
  <p:slideViewPr>
    <p:cSldViewPr snapToGrid="0" showGuides="1">
      <p:cViewPr>
        <p:scale>
          <a:sx n="75" d="100"/>
          <a:sy n="75" d="100"/>
        </p:scale>
        <p:origin x="2208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C25D9F-A02A-304D-97C1-DF86F946030F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FA28F-3B63-5048-9513-DAC87F84740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4087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141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17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84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076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831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2602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5812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929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848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97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61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BADC3D-81F6-1F43-A02D-59C61FB791E9}" type="datetimeFigureOut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A6129-84A4-BA48-8DD9-64F39BB17DE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905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">
              <a:srgbClr val="1A4B35"/>
            </a:gs>
            <a:gs pos="61000">
              <a:srgbClr val="1E583E"/>
            </a:gs>
            <a:gs pos="83000">
              <a:srgbClr val="257F3D"/>
            </a:gs>
            <a:gs pos="100000">
              <a:srgbClr val="55A564"/>
            </a:gs>
          </a:gsLst>
          <a:lin ang="7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1BB8D5-9AED-D34B-2653-D30703072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814A724-102A-A6CB-244C-5451F304E56A}"/>
              </a:ext>
            </a:extLst>
          </p:cNvPr>
          <p:cNvSpPr/>
          <p:nvPr/>
        </p:nvSpPr>
        <p:spPr>
          <a:xfrm>
            <a:off x="200025" y="219076"/>
            <a:ext cx="6472238" cy="111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869B07-EC28-13DA-3F7B-4E746054A5F6}"/>
              </a:ext>
            </a:extLst>
          </p:cNvPr>
          <p:cNvSpPr/>
          <p:nvPr/>
        </p:nvSpPr>
        <p:spPr>
          <a:xfrm>
            <a:off x="200025" y="1464707"/>
            <a:ext cx="6472238" cy="8222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1DA8C3-6C07-16EA-B54A-1F0686387657}"/>
              </a:ext>
            </a:extLst>
          </p:cNvPr>
          <p:cNvSpPr txBox="1"/>
          <p:nvPr/>
        </p:nvSpPr>
        <p:spPr>
          <a:xfrm>
            <a:off x="309955" y="918569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C9A03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TEAM (</a:t>
            </a:r>
            <a:r>
              <a:rPr kumimoji="1" lang="ko-KR" altLang="en-US" b="1" dirty="0" err="1">
                <a:solidFill>
                  <a:srgbClr val="C9A03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팀명</a:t>
            </a:r>
            <a:r>
              <a:rPr kumimoji="1" lang="en-US" altLang="ko-KR" b="1" dirty="0">
                <a:solidFill>
                  <a:srgbClr val="C9A03B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)</a:t>
            </a:r>
            <a:endParaRPr kumimoji="1" lang="ko-KR" altLang="en-US" b="1" dirty="0">
              <a:solidFill>
                <a:srgbClr val="C9A03B"/>
              </a:solidFill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04141-3DA6-8279-9FC1-D4EDAE4125ED}"/>
              </a:ext>
            </a:extLst>
          </p:cNvPr>
          <p:cNvSpPr txBox="1"/>
          <p:nvPr/>
        </p:nvSpPr>
        <p:spPr>
          <a:xfrm>
            <a:off x="4962355" y="989527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팀원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12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김에폭</a:t>
            </a:r>
            <a:r>
              <a:rPr kumimoji="1" lang="en-US" altLang="ko-KR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1200" dirty="0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1200" dirty="0" err="1"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이에폭</a:t>
            </a:r>
            <a:endParaRPr kumimoji="1" lang="ko-KR" altLang="en-US" sz="1200" dirty="0"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105650-B785-E716-5435-ED611E291D85}"/>
              </a:ext>
            </a:extLst>
          </p:cNvPr>
          <p:cNvSpPr/>
          <p:nvPr/>
        </p:nvSpPr>
        <p:spPr>
          <a:xfrm>
            <a:off x="464147" y="1589059"/>
            <a:ext cx="2916000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프로젝트 개요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433892-6922-9734-E5DD-B008B07DEA9A}"/>
              </a:ext>
            </a:extLst>
          </p:cNvPr>
          <p:cNvSpPr/>
          <p:nvPr/>
        </p:nvSpPr>
        <p:spPr>
          <a:xfrm>
            <a:off x="3457349" y="1589059"/>
            <a:ext cx="2936503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수행 과정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3986ED-2500-1480-DD64-CD1EB03C9396}"/>
              </a:ext>
            </a:extLst>
          </p:cNvPr>
          <p:cNvSpPr/>
          <p:nvPr/>
        </p:nvSpPr>
        <p:spPr>
          <a:xfrm>
            <a:off x="458942" y="2538058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상세 내용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4148B9-392B-7C59-FAF8-391E18676C2D}"/>
              </a:ext>
            </a:extLst>
          </p:cNvPr>
          <p:cNvSpPr/>
          <p:nvPr/>
        </p:nvSpPr>
        <p:spPr>
          <a:xfrm>
            <a:off x="464147" y="3255674"/>
            <a:ext cx="5936399" cy="313757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6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결과 및 기대효과</a:t>
            </a:r>
            <a:endParaRPr kumimoji="1" lang="ko-KR" altLang="en-US" sz="1400" b="1" dirty="0">
              <a:latin typeface="Gmarket Sans Bold" panose="02000000000000000000" pitchFamily="2" charset="-128"/>
              <a:ea typeface="Gmarket Sans Bold" panose="02000000000000000000" pitchFamily="2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507B8-4164-9A60-352F-D87386C50ED4}"/>
              </a:ext>
            </a:extLst>
          </p:cNvPr>
          <p:cNvSpPr txBox="1"/>
          <p:nvPr/>
        </p:nvSpPr>
        <p:spPr>
          <a:xfrm>
            <a:off x="464147" y="3606356"/>
            <a:ext cx="593639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비교가 가능한 성능 지표가 없기 때문에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구체적으로 얼마나 유의미한 결과인지 서술할 것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BF837-6816-3506-1A3C-03C6043EB090}"/>
              </a:ext>
            </a:extLst>
          </p:cNvPr>
          <p:cNvSpPr txBox="1"/>
          <p:nvPr/>
        </p:nvSpPr>
        <p:spPr>
          <a:xfrm>
            <a:off x="3456251" y="1891750"/>
            <a:ext cx="293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전체적인 수행 과정을 핵심적인 부분 위주로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66454-4C1C-DADD-F6F8-3E2231C28C21}"/>
              </a:ext>
            </a:extLst>
          </p:cNvPr>
          <p:cNvSpPr txBox="1"/>
          <p:nvPr/>
        </p:nvSpPr>
        <p:spPr>
          <a:xfrm>
            <a:off x="457452" y="2871509"/>
            <a:ext cx="593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수행 과정에 대한 상세한 설명을 텍스트와 사진 등을 통해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기술해주세요</a:t>
            </a:r>
            <a:r>
              <a:rPr kumimoji="1"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E4705-E969-9FF5-0598-6737832F6BEF}"/>
              </a:ext>
            </a:extLst>
          </p:cNvPr>
          <p:cNvSpPr txBox="1"/>
          <p:nvPr/>
        </p:nvSpPr>
        <p:spPr>
          <a:xfrm>
            <a:off x="457452" y="1903256"/>
            <a:ext cx="29376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프로젝트의 목적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기여 등을 </a:t>
            </a:r>
            <a:r>
              <a:rPr kumimoji="1" lang="ko-KR" altLang="en-US" sz="900" dirty="0" err="1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 작성</a:t>
            </a:r>
            <a:r>
              <a:rPr kumimoji="1" lang="en-US" altLang="ko-KR" sz="900" dirty="0">
                <a:solidFill>
                  <a:schemeClr val="bg1">
                    <a:lumMod val="50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kumimoji="1" lang="ko-KR" altLang="en-U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불릿</a:t>
            </a: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포인트로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171450" indent="-171450">
              <a:buFontTx/>
              <a:buChar char="-"/>
            </a:pPr>
            <a:r>
              <a:rPr kumimoji="1"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자유롭게 작성</a:t>
            </a:r>
            <a:endParaRPr kumimoji="1"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2BBD37-A199-F9AA-F8E7-E24C86DBCF41}"/>
              </a:ext>
            </a:extLst>
          </p:cNvPr>
          <p:cNvSpPr txBox="1"/>
          <p:nvPr/>
        </p:nvSpPr>
        <p:spPr>
          <a:xfrm>
            <a:off x="471796" y="4151113"/>
            <a:ext cx="5914408" cy="2406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R" altLang="en-US" sz="1100" b="1" dirty="0">
                <a:solidFill>
                  <a:srgbClr val="C00000"/>
                </a:solidFill>
                <a:latin typeface="Gmarket Sans Bold" panose="02000000000000000000" pitchFamily="2" charset="-128"/>
                <a:ea typeface="Gmarket Sans Bold" panose="02000000000000000000" pitchFamily="2" charset="-128"/>
              </a:rPr>
              <a:t>양식 준수 사항 </a:t>
            </a:r>
            <a:r>
              <a:rPr kumimoji="1" lang="en-US" altLang="ko-KR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최종 제출시 삭제</a:t>
            </a:r>
            <a:r>
              <a:rPr kumimoji="1" lang="en-US" altLang="ko-KR" sz="10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endParaRPr kumimoji="1" lang="en-US" altLang="ko-KR" sz="1100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지정된 폰트와 폰트 크기 유지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제목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20pt, </a:t>
            </a:r>
            <a:r>
              <a:rPr kumimoji="1" lang="ko-KR" altLang="en-US" sz="900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팀명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18pt,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팀원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12pt,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챕터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16pt,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내용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9pt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이상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지정된 </a:t>
            </a:r>
            <a:r>
              <a:rPr kumimoji="1" lang="ko-KR" altLang="en-US" sz="900" u="sng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줄간격</a:t>
            </a:r>
            <a:r>
              <a:rPr kumimoji="1" lang="en-US" altLang="ko-KR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텍스트 상자 여백 준수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줄간격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1.0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이상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텍스트 상자 여백 좌우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0.25cm,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상하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0.13cm)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슬라이드 크기 유지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너비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19.05 cm,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높이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27.52 cm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(ex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 개요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수행 과정 등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의 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크기 유지 </a:t>
            </a:r>
            <a:r>
              <a:rPr kumimoji="1" lang="en-US" altLang="ko-KR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&amp;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가운데 고정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높이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0.87cm, 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너비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16.4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9/8.16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cm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FontTx/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별 텍스트 박스 사이즈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또한 섹션 박스와 동일 너비 유지</a:t>
            </a:r>
            <a:endParaRPr kumimoji="1" lang="en-US" altLang="ko-KR" sz="900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628650" lvl="1" indent="-171450" algn="just">
              <a:lnSpc>
                <a:spcPct val="150000"/>
              </a:lnSpc>
              <a:buFontTx/>
              <a:buChar char="-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프로젝트 개요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수행 과정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8.16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cm</a:t>
            </a:r>
          </a:p>
          <a:p>
            <a:pPr marL="628650" lvl="1" indent="-171450" algn="just">
              <a:lnSpc>
                <a:spcPct val="150000"/>
              </a:lnSpc>
              <a:buFontTx/>
              <a:buChar char="-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상세 내용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결과 및 기대효과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: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16.4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9 cm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세로 위치 변경 가능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(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챕터 별 작성 분량에 따라 자유롭게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)</a:t>
            </a: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섹션 박스 내</a:t>
            </a:r>
            <a:r>
              <a:rPr kumimoji="1" lang="en-US" altLang="ko-KR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</a:t>
            </a:r>
            <a:r>
              <a:rPr kumimoji="1" lang="ko-KR" altLang="en-US" sz="900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회색 안내 텍스트는 최종 제출시 삭제</a:t>
            </a:r>
            <a:endParaRPr kumimoji="1" lang="en-US" altLang="ko-KR" sz="900" u="sng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  <a:p>
            <a:pPr marL="228600" indent="-228600" algn="just">
              <a:lnSpc>
                <a:spcPct val="150000"/>
              </a:lnSpc>
              <a:buAutoNum type="arabicPeriod"/>
            </a:pP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양식 </a:t>
            </a:r>
            <a:r>
              <a:rPr kumimoji="1" lang="ko-KR" altLang="en-US" sz="900" b="1" u="sng" dirty="0" err="1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미준수</a:t>
            </a: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및 지각 제출 시</a:t>
            </a:r>
            <a:r>
              <a:rPr kumimoji="1" lang="en-US" altLang="ko-KR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,</a:t>
            </a:r>
            <a:r>
              <a:rPr kumimoji="1" lang="ko-KR" altLang="en-US" sz="900" b="1" u="sng" dirty="0">
                <a:solidFill>
                  <a:srgbClr val="C00000"/>
                </a:solidFill>
                <a:latin typeface="Gmarket Sans Medium" panose="02000000000000000000" pitchFamily="2" charset="-128"/>
                <a:ea typeface="Gmarket Sans Medium" panose="02000000000000000000" pitchFamily="2" charset="-128"/>
              </a:rPr>
              <a:t> 최종 평가 대상에서 제외</a:t>
            </a:r>
            <a:endParaRPr kumimoji="1" lang="en-US" altLang="ko-KR" sz="900" b="1" u="sng" dirty="0">
              <a:solidFill>
                <a:srgbClr val="C00000"/>
              </a:solidFill>
              <a:latin typeface="Gmarket Sans Medium" panose="02000000000000000000" pitchFamily="2" charset="-128"/>
              <a:ea typeface="Gmarket Sans Medium" panose="02000000000000000000" pitchFamily="2" charset="-12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0C934B-47AE-91C2-BA1F-C4A8D0723544}"/>
              </a:ext>
            </a:extLst>
          </p:cNvPr>
          <p:cNvSpPr/>
          <p:nvPr/>
        </p:nvSpPr>
        <p:spPr>
          <a:xfrm>
            <a:off x="309955" y="323830"/>
            <a:ext cx="6222925" cy="508700"/>
          </a:xfrm>
          <a:prstGeom prst="rect">
            <a:avLst/>
          </a:prstGeom>
          <a:solidFill>
            <a:srgbClr val="1A4B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00" b="1" dirty="0">
                <a:latin typeface="Gmarket Sans Bold" panose="02000000000000000000" pitchFamily="2" charset="-128"/>
                <a:ea typeface="Gmarket Sans Bold" panose="02000000000000000000" pitchFamily="2" charset="-128"/>
              </a:rPr>
              <a:t>프로젝트 제목</a:t>
            </a:r>
          </a:p>
        </p:txBody>
      </p:sp>
      <p:pic>
        <p:nvPicPr>
          <p:cNvPr id="20" name="그림 19" descr="상징, 그래픽, 로고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874D56-CF9A-A618-8B63-652F23FCA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281610"/>
            <a:ext cx="594043" cy="5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1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239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Gmarket Sans Bold</vt:lpstr>
      <vt:lpstr>Gmarket Sans Medium</vt:lpstr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김협</dc:creator>
  <cp:lastModifiedBy>송태원</cp:lastModifiedBy>
  <cp:revision>10</cp:revision>
  <dcterms:created xsi:type="dcterms:W3CDTF">2024-09-26T17:40:47Z</dcterms:created>
  <dcterms:modified xsi:type="dcterms:W3CDTF">2025-04-01T07:12:17Z</dcterms:modified>
</cp:coreProperties>
</file>