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9906000" cx="6858000"/>
  <p:notesSz cx="6858000" cy="9144000"/>
  <p:embeddedFontLst>
    <p:embeddedFont>
      <p:font typeface="Play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iOr7Zychsvszf+NtJPjtfXohBE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360613" y="1143000"/>
            <a:ext cx="21367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360613" y="1143000"/>
            <a:ext cx="21367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350"/>
              <a:buNone/>
              <a:defRPr sz="135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2915543" y="1426282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2915543" y="1426282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b="0" i="0" sz="33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814736" y="943960"/>
            <a:ext cx="1992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C9A03B"/>
                </a:solidFill>
                <a:latin typeface="Arial"/>
                <a:ea typeface="Arial"/>
                <a:cs typeface="Arial"/>
                <a:sym typeface="Arial"/>
              </a:rPr>
              <a:t>TEAM EPOCH</a:t>
            </a:r>
            <a:endParaRPr b="1" sz="1800">
              <a:solidFill>
                <a:srgbClr val="C9A0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862968" y="989527"/>
            <a:ext cx="168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팀원: </a:t>
            </a:r>
            <a:r>
              <a:rPr lang="ko-KR" sz="1200">
                <a:solidFill>
                  <a:srgbClr val="3F3F3F"/>
                </a:solidFill>
              </a:rPr>
              <a:t>김에폭, 이에폭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64147" y="1589059"/>
            <a:ext cx="2916000" cy="313757"/>
          </a:xfrm>
          <a:prstGeom prst="rect">
            <a:avLst/>
          </a:prstGeom>
          <a:solidFill>
            <a:srgbClr val="1A4B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457349" y="1589059"/>
            <a:ext cx="2936503" cy="313757"/>
          </a:xfrm>
          <a:prstGeom prst="rect">
            <a:avLst/>
          </a:prstGeom>
          <a:solidFill>
            <a:srgbClr val="1A4B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수행 과정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58942" y="2538058"/>
            <a:ext cx="5936399" cy="313757"/>
          </a:xfrm>
          <a:prstGeom prst="rect">
            <a:avLst/>
          </a:prstGeom>
          <a:solidFill>
            <a:srgbClr val="1A4B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 내용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64147" y="3255674"/>
            <a:ext cx="5936399" cy="313757"/>
          </a:xfrm>
          <a:prstGeom prst="rect">
            <a:avLst/>
          </a:prstGeom>
          <a:solidFill>
            <a:srgbClr val="1A4B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결과 및 기대효과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464147" y="3606356"/>
            <a:ext cx="5936399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(비교가 가능한 성능 지표가 없기 때문에, 구체적으로 얼마나 유의미한 결과인지 서술할 것, 불릿 포인트로 작성)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Char char="-"/>
            </a:pPr>
            <a:r>
              <a:rPr lang="ko-KR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불릿포인트로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Char char="-"/>
            </a:pPr>
            <a:r>
              <a:rPr lang="ko-KR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자유롭게 작성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3456251" y="1891750"/>
            <a:ext cx="2937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(전체적인 수행 과정을 핵심적인 부분 위주로 불릿 포인트로 작성)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Char char="-"/>
            </a:pPr>
            <a:r>
              <a:rPr lang="ko-KR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불릿 포인트로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Char char="-"/>
            </a:pPr>
            <a:r>
              <a:rPr lang="ko-KR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자유롭게 작성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457452" y="2871509"/>
            <a:ext cx="5936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(수행 과정에 대한 상세한 설명을 텍스트와 사진 등을 통해 작성)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자유롭게 기술해주세요.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457452" y="1903256"/>
            <a:ext cx="293760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(프로젝트의 목적, 기여 등을 불릿 포인트로 작성)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Char char="-"/>
            </a:pPr>
            <a:r>
              <a:rPr lang="ko-KR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불릿 포인트로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Char char="-"/>
            </a:pPr>
            <a:r>
              <a:rPr lang="ko-KR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자유롭게 작성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1343260" y="391236"/>
            <a:ext cx="41714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프로젝트 제목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471796" y="4151113"/>
            <a:ext cx="5914408" cy="240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양식 준수 사항 </a:t>
            </a:r>
            <a:r>
              <a:rPr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(최종 제출시 삭제)</a:t>
            </a:r>
            <a:endParaRPr sz="11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AutoNum type="arabicPeriod"/>
            </a:pPr>
            <a:r>
              <a:rPr lang="ko-KR" sz="9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지정된 폰트와 폰트 크기 유지</a:t>
            </a:r>
            <a:r>
              <a:rPr lang="ko-KR" sz="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(제목 20pt, 팀명 18pt, 팀원 12pt, 챕터 16pt, 내용 9pt 이상)</a:t>
            </a:r>
            <a:endParaRPr/>
          </a:p>
          <a:p>
            <a:pPr indent="-228600" lvl="0" marL="228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AutoNum type="arabicPeriod"/>
            </a:pPr>
            <a:r>
              <a:rPr lang="ko-KR" sz="9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지정된 줄간격, 텍스트 상자 여백 준수 </a:t>
            </a:r>
            <a:r>
              <a:rPr lang="ko-KR" sz="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(줄간격 1.0 이상, 텍스트 상자 여백 좌우 0.25cm, 상하 0.13cm)</a:t>
            </a:r>
            <a:endParaRPr/>
          </a:p>
          <a:p>
            <a:pPr indent="-228600" lvl="0" marL="228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AutoNum type="arabicPeriod"/>
            </a:pPr>
            <a:r>
              <a:rPr lang="ko-KR" sz="9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슬라이드 크기 유지</a:t>
            </a:r>
            <a:r>
              <a:rPr lang="ko-KR" sz="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(너비 19.05 cm, 높이 27.52 cm)</a:t>
            </a:r>
            <a:endParaRPr/>
          </a:p>
          <a:p>
            <a:pPr indent="-228600" lvl="0" marL="228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AutoNum type="arabicPeriod"/>
            </a:pPr>
            <a:r>
              <a:rPr lang="ko-KR" sz="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섹션 박스 (ex 프로젝트 개요, 수행 과정 등)의 </a:t>
            </a:r>
            <a:r>
              <a:rPr lang="ko-KR" sz="9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크기 유지 &amp; 가운데 고정</a:t>
            </a:r>
            <a:r>
              <a:rPr lang="ko-KR" sz="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(높이 0.87cm, 너비 16.49/8.16 cm)</a:t>
            </a:r>
            <a:endParaRPr/>
          </a:p>
          <a:p>
            <a:pPr indent="-228600" lvl="0" marL="228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AutoNum type="arabicPeriod"/>
            </a:pPr>
            <a:r>
              <a:rPr lang="ko-KR" sz="9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섹션 별 텍스트 박스 사이즈</a:t>
            </a:r>
            <a:r>
              <a:rPr lang="ko-KR" sz="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또한 섹션 박스와 동일 너비 유지</a:t>
            </a:r>
            <a:endParaRPr sz="9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Char char="-"/>
            </a:pPr>
            <a:r>
              <a:rPr b="0" i="0" lang="ko-KR" sz="9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프로젝트 개요, 수행 과정: 8.16 cm</a:t>
            </a:r>
            <a:endParaRPr/>
          </a:p>
          <a:p>
            <a:pPr indent="-171450" lvl="1" marL="6286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Char char="-"/>
            </a:pPr>
            <a:r>
              <a:rPr b="0" i="0" lang="ko-KR" sz="9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상세 내용, 결과 및 기대효과: 16.49 cm</a:t>
            </a:r>
            <a:endParaRPr/>
          </a:p>
          <a:p>
            <a:pPr indent="-228600" lvl="0" marL="228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AutoNum type="arabicPeriod"/>
            </a:pPr>
            <a:r>
              <a:rPr lang="ko-KR" sz="9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섹션 박스 세로 위치 변경 가능</a:t>
            </a:r>
            <a:r>
              <a:rPr lang="ko-KR" sz="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(챕터 별 작성 분량에 따라 자유롭게)</a:t>
            </a:r>
            <a:endParaRPr/>
          </a:p>
          <a:p>
            <a:pPr indent="-228600" lvl="0" marL="228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AutoNum type="arabicPeriod"/>
            </a:pPr>
            <a:r>
              <a:rPr lang="ko-KR" sz="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섹션 박스 내, </a:t>
            </a:r>
            <a:r>
              <a:rPr lang="ko-KR" sz="9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회색 안내 텍스트는 최종 제출시 삭제</a:t>
            </a:r>
            <a:endParaRPr sz="900" u="sng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AutoNum type="arabicPeriod"/>
            </a:pPr>
            <a:r>
              <a:rPr b="1" lang="ko-KR" sz="9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양식 미준수 및 지각 제출 시, 최종 평가 대상에서 제외</a:t>
            </a:r>
            <a:endParaRPr b="1" sz="900" u="sng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3324475" y="-60350"/>
            <a:ext cx="270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lt1"/>
                </a:solidFill>
                <a:highlight>
                  <a:srgbClr val="1A3525"/>
                </a:highlight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1100">
              <a:solidFill>
                <a:schemeClr val="lt1"/>
              </a:solidFill>
              <a:highlight>
                <a:srgbClr val="1A3525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2024-09-26T17:40:47Z</dcterms:created>
  <dc:creator>김협</dc:creator>
</cp:coreProperties>
</file>