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58" r:id="rId5"/>
    <p:sldId id="260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BF4A-70A3-419F-8DB8-1A8BCA93172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898E-A171-4A4E-A75A-D287FE8E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2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0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5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8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9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2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E99F-DD25-419B-9F17-4074551F462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CD283-93B7-4AF7-A0E2-AB01EE957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779764"/>
            <a:ext cx="6548113" cy="3528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6353" y="702356"/>
            <a:ext cx="7625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인공 </a:t>
            </a:r>
            <a:r>
              <a:rPr lang="ko-KR" altLang="en-US" sz="4800" dirty="0" err="1" smtClean="0"/>
              <a:t>뉴럴</a:t>
            </a:r>
            <a:r>
              <a:rPr lang="ko-KR" altLang="en-US" sz="4800" dirty="0" smtClean="0"/>
              <a:t> 네트워크</a:t>
            </a:r>
            <a:r>
              <a:rPr lang="en-US" altLang="ko-KR" sz="4800" dirty="0" smtClean="0"/>
              <a:t>(ANN)</a:t>
            </a:r>
            <a:endParaRPr lang="ko-KR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426923" y="5467577"/>
            <a:ext cx="855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우리의 목표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가중치</a:t>
            </a:r>
            <a:r>
              <a:rPr lang="en-US" altLang="ko-KR" b="1" dirty="0" smtClean="0"/>
              <a:t>(w, b)</a:t>
            </a:r>
            <a:r>
              <a:rPr lang="ko-KR" altLang="en-US" b="1" dirty="0" smtClean="0"/>
              <a:t>를 답에 </a:t>
            </a:r>
            <a:r>
              <a:rPr lang="ko-KR" altLang="en-US" b="1" dirty="0" err="1" smtClean="0"/>
              <a:t>가까워도록</a:t>
            </a:r>
            <a:r>
              <a:rPr lang="ko-KR" altLang="en-US" b="1" dirty="0" smtClean="0"/>
              <a:t> 바꾸어야 한다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랜덤으로 바꿔주면서 답에 가까워지면 저장하자</a:t>
            </a:r>
            <a:r>
              <a:rPr lang="en-US" altLang="ko-KR" b="1" dirty="0" smtClean="0"/>
              <a:t>! … </a:t>
            </a:r>
            <a:r>
              <a:rPr lang="ko-KR" altLang="en-US" b="1" dirty="0" err="1" smtClean="0"/>
              <a:t>어느세월에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828593" y="2039602"/>
            <a:ext cx="4045907" cy="31816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9" y="1866378"/>
            <a:ext cx="5270491" cy="3354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56700" y="1681712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세포 하나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7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Forward &amp; Backward propagation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41" y="1524000"/>
            <a:ext cx="10164159" cy="48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23" y="663879"/>
            <a:ext cx="11304775" cy="53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58423" y="365125"/>
            <a:ext cx="6163849" cy="1325563"/>
          </a:xfrm>
        </p:spPr>
        <p:txBody>
          <a:bodyPr/>
          <a:lstStyle/>
          <a:p>
            <a:r>
              <a:rPr lang="ko-KR" altLang="en-US" dirty="0" smtClean="0"/>
              <a:t>딥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</a:t>
            </a:r>
            <a:r>
              <a:rPr lang="en-US" altLang="ko-KR" dirty="0" smtClean="0"/>
              <a:t>(DNN)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82" t="-130" r="14568"/>
          <a:stretch/>
        </p:blipFill>
        <p:spPr>
          <a:xfrm>
            <a:off x="368300" y="1524000"/>
            <a:ext cx="6515100" cy="42939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6500" y="5817984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그러면 </a:t>
            </a:r>
            <a:r>
              <a:rPr lang="en-US" altLang="ko-KR" sz="2400" dirty="0" smtClean="0"/>
              <a:t>NN</a:t>
            </a:r>
            <a:r>
              <a:rPr lang="ko-KR" altLang="en-US" sz="2400" dirty="0" smtClean="0"/>
              <a:t>이 뇌세포를 의미한다면 깊게 만들면 다 좋을까</a:t>
            </a:r>
            <a:r>
              <a:rPr lang="en-US" altLang="ko-KR" sz="2400" dirty="0" smtClean="0"/>
              <a:t>??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879600" y="1371600"/>
            <a:ext cx="990600" cy="431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87" y="1524000"/>
            <a:ext cx="5222899" cy="38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DNN</a:t>
            </a:r>
            <a:r>
              <a:rPr lang="ko-KR" altLang="en-US" dirty="0" smtClean="0"/>
              <a:t>의 세 가지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Underfitting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학습이 안돼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 smtClean="0"/>
              <a:t> - activation </a:t>
            </a:r>
            <a:r>
              <a:rPr lang="ko-KR" altLang="en-US" dirty="0" smtClean="0"/>
              <a:t>함수 바꿔</a:t>
            </a:r>
            <a:r>
              <a:rPr lang="en-US" altLang="ko-KR" dirty="0" smtClean="0"/>
              <a:t>~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Overfitting   : </a:t>
            </a:r>
            <a:r>
              <a:rPr lang="ko-KR" altLang="en-US" dirty="0" err="1" smtClean="0"/>
              <a:t>학습시킨것만</a:t>
            </a:r>
            <a:r>
              <a:rPr lang="ko-KR" altLang="en-US" dirty="0" smtClean="0"/>
              <a:t> 잘해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 다 </a:t>
            </a:r>
            <a:r>
              <a:rPr lang="ko-KR" altLang="en-US" dirty="0" err="1" smtClean="0"/>
              <a:t>넣지말고</a:t>
            </a:r>
            <a:r>
              <a:rPr lang="ko-KR" altLang="en-US" dirty="0" smtClean="0"/>
              <a:t> 조금씩 빼면서 학습시켜</a:t>
            </a:r>
            <a:r>
              <a:rPr lang="en-US" altLang="ko-KR" dirty="0" smtClean="0"/>
              <a:t>~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Slow	    : </a:t>
            </a:r>
            <a:r>
              <a:rPr lang="ko-KR" altLang="en-US" dirty="0" err="1" smtClean="0"/>
              <a:t>느려터졌어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 smtClean="0"/>
              <a:t> - SGD(Stochastic gradient decent)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4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357" y="537931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 Activation </a:t>
            </a:r>
            <a:r>
              <a:rPr lang="ko-KR" altLang="en-US" dirty="0" smtClean="0"/>
              <a:t>함수의 변천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307" y="2745054"/>
            <a:ext cx="6658904" cy="2562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57" y="2745054"/>
            <a:ext cx="3562943" cy="2329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0100" y="55118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8559" y="55118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8011" y="55118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LeakyReLU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5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SGD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219"/>
            <a:ext cx="10515600" cy="48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결국 수학으로 </a:t>
            </a:r>
            <a:r>
              <a:rPr lang="ko-KR" altLang="en-US" dirty="0" err="1" smtClean="0"/>
              <a:t>모든게</a:t>
            </a:r>
            <a:r>
              <a:rPr lang="ko-KR" altLang="en-US" dirty="0" smtClean="0"/>
              <a:t> 시작하고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결국 매트릭스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디스크릿한</a:t>
            </a:r>
            <a:r>
              <a:rPr lang="ko-KR" altLang="en-US" dirty="0" smtClean="0"/>
              <a:t> 상황을 다루는 것이 기본이니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행렬 공부와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공부를 열심히 하면 좋을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4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2101" y="2945486"/>
            <a:ext cx="2574099" cy="1325563"/>
          </a:xfrm>
        </p:spPr>
        <p:txBody>
          <a:bodyPr/>
          <a:lstStyle/>
          <a:p>
            <a:r>
              <a:rPr lang="en-US" altLang="ko-KR" dirty="0" smtClean="0"/>
              <a:t>Q &amp; A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9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120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Forward &amp; Backward propagation</vt:lpstr>
      <vt:lpstr>PowerPoint 프레젠테이션</vt:lpstr>
      <vt:lpstr>딥 뉴럴 네트워크(DNN)</vt:lpstr>
      <vt:lpstr>DNN의 세 가지 문제</vt:lpstr>
      <vt:lpstr> Activation 함수의 변천</vt:lpstr>
      <vt:lpstr>SGD</vt:lpstr>
      <vt:lpstr>결론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JCdata</dc:creator>
  <cp:lastModifiedBy>JCdata</cp:lastModifiedBy>
  <cp:revision>25</cp:revision>
  <dcterms:created xsi:type="dcterms:W3CDTF">2021-01-19T15:22:01Z</dcterms:created>
  <dcterms:modified xsi:type="dcterms:W3CDTF">2021-01-21T04:05:59Z</dcterms:modified>
</cp:coreProperties>
</file>