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4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407D-52BA-4FE9-871B-5D94CBFAD61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5C81-945E-4AE4-A42F-951344166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0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818" y="830346"/>
            <a:ext cx="10765077" cy="1325563"/>
          </a:xfrm>
        </p:spPr>
        <p:txBody>
          <a:bodyPr/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에서 클래스가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0284" y="3018113"/>
            <a:ext cx="10515600" cy="29686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변수들의 저장고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실제 세계에 있는 존재를 만들어내는 설계도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78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6537" y="653883"/>
            <a:ext cx="3525253" cy="1325563"/>
          </a:xfrm>
        </p:spPr>
        <p:txBody>
          <a:bodyPr/>
          <a:lstStyle/>
          <a:p>
            <a:r>
              <a:rPr lang="en-US" altLang="ko-KR" dirty="0" smtClean="0"/>
              <a:t>Invisibility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560" y="365125"/>
            <a:ext cx="6407304" cy="6262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811" y="2165684"/>
            <a:ext cx="4138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Setter : </a:t>
            </a:r>
            <a:r>
              <a:rPr lang="ko-KR" altLang="en-US" sz="2800" dirty="0" smtClean="0"/>
              <a:t>값을 변경할 </a:t>
            </a:r>
            <a:r>
              <a:rPr lang="ko-KR" altLang="en-US" sz="2800" dirty="0" err="1" smtClean="0"/>
              <a:t>떄의</a:t>
            </a:r>
            <a:r>
              <a:rPr lang="ko-KR" altLang="en-US" sz="2800" dirty="0" smtClean="0"/>
              <a:t> 조건을 넣을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- Getter : </a:t>
            </a:r>
            <a:r>
              <a:rPr lang="ko-KR" altLang="en-US" sz="2800" dirty="0" smtClean="0"/>
              <a:t>값을 얻을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6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789" y="3004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변수들의 저장고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2" y="1355604"/>
            <a:ext cx="6563947" cy="4997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316562" y="1499983"/>
            <a:ext cx="4281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오브젝트를 만들지 않더라도 저장하고 공유 할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9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6093" y="0"/>
            <a:ext cx="10827707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실제 세계에 존재하는 것을 위한 설계도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44" y="2763041"/>
            <a:ext cx="4505484" cy="1325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84" y="6013212"/>
            <a:ext cx="5850021" cy="467113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>
            <a:off x="6352674" y="1632496"/>
            <a:ext cx="2775284" cy="896956"/>
          </a:xfrm>
          <a:prstGeom prst="bentConnector3">
            <a:avLst>
              <a:gd name="adj1" fmla="val 99133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127958" y="4395537"/>
            <a:ext cx="0" cy="135601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47412" y="2051257"/>
            <a:ext cx="173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347412" y="4780547"/>
            <a:ext cx="195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실행결과</a:t>
            </a:r>
            <a:endParaRPr lang="ko-KR" altLang="en-US" sz="2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74" y="1145878"/>
            <a:ext cx="5559056" cy="53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 기본적으로 </a:t>
            </a:r>
            <a:r>
              <a:rPr lang="ko-KR" altLang="en-US" sz="3200" dirty="0" err="1" smtClean="0"/>
              <a:t>전역변수와</a:t>
            </a:r>
            <a:r>
              <a:rPr lang="ko-KR" altLang="en-US" sz="3200" dirty="0" smtClean="0"/>
              <a:t> 지역변수를 봤을 때 지역변수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를 건드려도 </a:t>
            </a:r>
            <a:r>
              <a:rPr lang="ko-KR" altLang="en-US" sz="3200" dirty="0" err="1" smtClean="0"/>
              <a:t>전역변수가</a:t>
            </a:r>
            <a:r>
              <a:rPr lang="ko-KR" altLang="en-US" sz="3200" dirty="0" smtClean="0"/>
              <a:t> 변하지 않는다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 smtClean="0"/>
              <a:t>id() </a:t>
            </a:r>
            <a:r>
              <a:rPr lang="ko-KR" altLang="en-US" sz="3200" dirty="0" err="1" smtClean="0"/>
              <a:t>내장함수를</a:t>
            </a:r>
            <a:r>
              <a:rPr lang="ko-KR" altLang="en-US" sz="3200" dirty="0" smtClean="0"/>
              <a:t> 썼을 </a:t>
            </a:r>
            <a:r>
              <a:rPr lang="ko-KR" altLang="en-US" sz="3200" dirty="0"/>
              <a:t>때</a:t>
            </a:r>
            <a:r>
              <a:rPr lang="ko-KR" altLang="en-US" sz="3200" dirty="0" smtClean="0"/>
              <a:t>의 결과처럼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 모든 이름은 </a:t>
            </a:r>
            <a:r>
              <a:rPr lang="ko-KR" altLang="en-US" sz="3200" dirty="0" err="1" smtClean="0"/>
              <a:t>매핑된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주소값을</a:t>
            </a:r>
            <a:r>
              <a:rPr lang="ko-KR" altLang="en-US" sz="3200" dirty="0" smtClean="0"/>
              <a:t> 가지고 있다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252411" cy="44911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10" y="3086351"/>
            <a:ext cx="4784144" cy="1822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02164" y="2501576"/>
            <a:ext cx="327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실행결과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0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15" y="144379"/>
            <a:ext cx="6849979" cy="65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7" y="394242"/>
            <a:ext cx="8630158" cy="5981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516" y="5369879"/>
            <a:ext cx="2731030" cy="1006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8516" y="2550695"/>
            <a:ext cx="2731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클래스는</a:t>
            </a:r>
            <a:endParaRPr lang="en-US" altLang="ko-KR" sz="2800" dirty="0" smtClean="0"/>
          </a:p>
          <a:p>
            <a:r>
              <a:rPr lang="en-US" altLang="ko-KR" sz="2800" dirty="0" smtClean="0"/>
              <a:t>Name space</a:t>
            </a:r>
            <a:r>
              <a:rPr lang="ko-KR" altLang="en-US" sz="2800" dirty="0" smtClean="0"/>
              <a:t>를 명시적으로 알려주는 역할이다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826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838" y="114093"/>
            <a:ext cx="2646002" cy="1614061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0" y="4263107"/>
            <a:ext cx="10858636" cy="2468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90" y="114093"/>
            <a:ext cx="4437883" cy="40367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21060" r="-1063"/>
          <a:stretch/>
        </p:blipFill>
        <p:spPr>
          <a:xfrm>
            <a:off x="4986837" y="2422358"/>
            <a:ext cx="6098257" cy="1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6326" y="1491916"/>
            <a:ext cx="10515600" cy="51976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한가지 중요한 점은 블록화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객체화 되어 다져다가 쓰기 굉장히 편리하고 많은 데이터를 다룰 수 있는 것은 사실이지만 가장 기본은 데이터를 명확하게 처리하는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항상 명확하게 설계하는 것에 초점을 맞추고 마구잡이로 객체를 남발하는 것이 아니라 조기에 팀 단위로 어떤 부분에서 역할을 분담하고 연결을 어떻게 할지에 대해 토의하는 것이 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5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164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OOP에서 클래스가 무엇인가?</vt:lpstr>
      <vt:lpstr>함수, 변수들의 저장고</vt:lpstr>
      <vt:lpstr>실제 세계에 존재하는 것을 위한 설계도</vt:lpstr>
      <vt:lpstr>Name space</vt:lpstr>
      <vt:lpstr>전역 변수, 지역 변수</vt:lpstr>
      <vt:lpstr>PowerPoint 프레젠테이션</vt:lpstr>
      <vt:lpstr>PowerPoint 프레젠테이션</vt:lpstr>
      <vt:lpstr>PowerPoint 프레젠테이션</vt:lpstr>
      <vt:lpstr>PowerPoint 프레젠테이션</vt:lpstr>
      <vt:lpstr>Invisibility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키워드    OOP, 협력, 네임스페이스</dc:title>
  <dc:creator>JCdata</dc:creator>
  <cp:lastModifiedBy>JCdata</cp:lastModifiedBy>
  <cp:revision>26</cp:revision>
  <dcterms:created xsi:type="dcterms:W3CDTF">2021-01-21T23:30:43Z</dcterms:created>
  <dcterms:modified xsi:type="dcterms:W3CDTF">2021-01-22T05:27:59Z</dcterms:modified>
</cp:coreProperties>
</file>