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71" r:id="rId6"/>
    <p:sldId id="269" r:id="rId7"/>
    <p:sldId id="270" r:id="rId8"/>
    <p:sldId id="272" r:id="rId9"/>
    <p:sldId id="256" r:id="rId10"/>
    <p:sldId id="257" r:id="rId11"/>
    <p:sldId id="262" r:id="rId12"/>
    <p:sldId id="273" r:id="rId13"/>
    <p:sldId id="261" r:id="rId14"/>
    <p:sldId id="263" r:id="rId15"/>
    <p:sldId id="259" r:id="rId16"/>
    <p:sldId id="258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5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6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1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5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A52C-9028-4CE7-AB2B-6D40BAE24D7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053A-DC1B-4341-80CB-8C96D80F42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Dataset</a:t>
            </a:r>
            <a:r>
              <a:rPr lang="ko-KR" altLang="en-US" dirty="0" smtClean="0"/>
              <a:t>을 만들 때 전처리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err="1" smtClean="0"/>
              <a:t>이미지처리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VGG16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1690688"/>
            <a:ext cx="8401050" cy="50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Fully connected network(Dense)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20" y="2261507"/>
            <a:ext cx="6481194" cy="28067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099" y="1690688"/>
            <a:ext cx="3915629" cy="44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781" y="222532"/>
            <a:ext cx="6729542" cy="63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Fully Convolutional Network(FCN)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43" y="1690688"/>
            <a:ext cx="9666514" cy="46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42" y="225423"/>
            <a:ext cx="980449" cy="6410635"/>
          </a:xfrm>
          <a:prstGeom prst="rect">
            <a:avLst/>
          </a:prstGeom>
        </p:spPr>
      </p:pic>
      <p:pic>
        <p:nvPicPr>
          <p:cNvPr id="8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99639" y="-1977341"/>
            <a:ext cx="1631443" cy="1066713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885950" y="365125"/>
            <a:ext cx="9467850" cy="1325563"/>
          </a:xfrm>
        </p:spPr>
        <p:txBody>
          <a:bodyPr/>
          <a:lstStyle/>
          <a:p>
            <a:r>
              <a:rPr lang="en-US" altLang="ko-KR" dirty="0" smtClean="0"/>
              <a:t>ResNet101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267" y="4463706"/>
            <a:ext cx="1371791" cy="1686160"/>
          </a:xfrm>
          <a:prstGeom prst="rect">
            <a:avLst/>
          </a:prstGeom>
        </p:spPr>
      </p:pic>
      <p:cxnSp>
        <p:nvCxnSpPr>
          <p:cNvPr id="11" name="꺾인 연결선 10"/>
          <p:cNvCxnSpPr/>
          <p:nvPr/>
        </p:nvCxnSpPr>
        <p:spPr>
          <a:xfrm rot="10800000" flipV="1">
            <a:off x="10605407" y="4253592"/>
            <a:ext cx="1208316" cy="1053193"/>
          </a:xfrm>
          <a:prstGeom prst="bentConnector3">
            <a:avLst>
              <a:gd name="adj1" fmla="val 676"/>
            </a:avLst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48694" y="6256956"/>
            <a:ext cx="137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FCN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3242" y="5122120"/>
            <a:ext cx="601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FCN</a:t>
            </a:r>
            <a:r>
              <a:rPr lang="ko-KR" altLang="en-US" sz="2400" dirty="0" smtClean="0"/>
              <a:t>만 있는게 아니라 다양하게 존재한다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891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FCN- Fully convolutional network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04" y="1690688"/>
            <a:ext cx="10452549" cy="41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DeepLabv3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37" y="1690688"/>
            <a:ext cx="8764241" cy="41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76126" y="2613803"/>
            <a:ext cx="5627915" cy="1325563"/>
          </a:xfrm>
        </p:spPr>
        <p:txBody>
          <a:bodyPr/>
          <a:lstStyle/>
          <a:p>
            <a:r>
              <a:rPr lang="ko-KR" altLang="en-US" dirty="0" smtClean="0"/>
              <a:t>코드 리뷰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배운점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8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55" y="0"/>
            <a:ext cx="9165091" cy="677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184" y="342057"/>
            <a:ext cx="9439027" cy="62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565" y="230090"/>
            <a:ext cx="10087515" cy="64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771" y="148551"/>
            <a:ext cx="10102988" cy="6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978" y="276742"/>
            <a:ext cx="11001312" cy="63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47" y="146114"/>
            <a:ext cx="10066636" cy="65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2217" y="1312441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sz="3200" dirty="0" smtClean="0"/>
              <a:t>Convolution</a:t>
            </a:r>
            <a:r>
              <a:rPr lang="ko-KR" altLang="en-US" sz="3200" dirty="0" smtClean="0"/>
              <a:t>은 여러 이미지 처리 중에 하나였을 뿐이다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 smtClean="0"/>
              <a:t>(</a:t>
            </a:r>
            <a:r>
              <a:rPr lang="ko-KR" altLang="en-US" sz="3200" dirty="0" smtClean="0"/>
              <a:t>이미지 </a:t>
            </a:r>
            <a:r>
              <a:rPr lang="ko-KR" altLang="en-US" sz="3200" dirty="0" err="1" smtClean="0"/>
              <a:t>전처리를</a:t>
            </a:r>
            <a:r>
              <a:rPr lang="ko-KR" altLang="en-US" sz="3200" dirty="0" smtClean="0"/>
              <a:t> 할 때도 쓸 수 있는 요소다</a:t>
            </a:r>
            <a:r>
              <a:rPr lang="en-US" altLang="ko-KR" sz="3200" dirty="0" smtClean="0"/>
              <a:t>.)</a:t>
            </a:r>
          </a:p>
          <a:p>
            <a:pPr marL="0" indent="0">
              <a:buNone/>
            </a:pPr>
            <a:endParaRPr lang="en-US" altLang="ko-KR" sz="3200" dirty="0" smtClean="0"/>
          </a:p>
          <a:p>
            <a:r>
              <a:rPr lang="ko-KR" altLang="en-US" sz="3200" dirty="0" smtClean="0"/>
              <a:t>사람이 통제할 수 없는 영역에 대해서 </a:t>
            </a:r>
            <a:r>
              <a:rPr lang="ko-KR" altLang="en-US" sz="3200" dirty="0" err="1" smtClean="0"/>
              <a:t>딥러닝</a:t>
            </a:r>
            <a:r>
              <a:rPr lang="ko-KR" altLang="en-US" sz="3200" dirty="0" smtClean="0"/>
              <a:t> 분야가 큰 효과를 가진다</a:t>
            </a:r>
            <a:r>
              <a:rPr lang="en-US" altLang="ko-KR" sz="3200" dirty="0" smtClean="0"/>
              <a:t>.</a:t>
            </a:r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-&gt; </a:t>
            </a:r>
            <a:r>
              <a:rPr lang="ko-KR" altLang="en-US" sz="3200" dirty="0" smtClean="0"/>
              <a:t>다른 분야에서 사람이 통제하기 어려운 요소를 잘 가져다 쓴다면 좋지 않을까</a:t>
            </a:r>
            <a:r>
              <a:rPr lang="en-US" altLang="ko-KR" sz="3200" dirty="0" smtClean="0"/>
              <a:t>??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5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669" y="161688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Semantic Segmentation</a:t>
            </a:r>
            <a:br>
              <a:rPr lang="en-US" altLang="ko-KR" dirty="0" smtClean="0"/>
            </a:br>
            <a:r>
              <a:rPr lang="en-US" altLang="ko-KR" sz="4000" dirty="0" smtClean="0"/>
              <a:t>Fully Convolutional Network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79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82</Words>
  <Application>Microsoft Office PowerPoint</Application>
  <PresentationFormat>와이드스크린</PresentationFormat>
  <Paragraphs>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Dataset을 만들 때 전처리? 이미지처리?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Semantic Segmentation Fully Convolutional Network</vt:lpstr>
      <vt:lpstr>기본 VGG16</vt:lpstr>
      <vt:lpstr>Fully connected network(Dense)</vt:lpstr>
      <vt:lpstr>PowerPoint 프레젠테이션</vt:lpstr>
      <vt:lpstr>Fully Convolutional Network(FCN)</vt:lpstr>
      <vt:lpstr>ResNet101</vt:lpstr>
      <vt:lpstr>FCN- Fully convolutional network</vt:lpstr>
      <vt:lpstr>DeepLabv3</vt:lpstr>
      <vt:lpstr>코드 리뷰 &amp; 배운점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Convolutional Network</dc:title>
  <dc:creator>JCdata</dc:creator>
  <cp:lastModifiedBy>JCdata</cp:lastModifiedBy>
  <cp:revision>12</cp:revision>
  <dcterms:created xsi:type="dcterms:W3CDTF">2021-02-03T23:46:13Z</dcterms:created>
  <dcterms:modified xsi:type="dcterms:W3CDTF">2021-02-04T04:37:35Z</dcterms:modified>
</cp:coreProperties>
</file>