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7" r:id="rId5"/>
    <p:sldId id="263" r:id="rId6"/>
    <p:sldId id="261" r:id="rId7"/>
    <p:sldId id="265" r:id="rId8"/>
    <p:sldId id="268" r:id="rId9"/>
    <p:sldId id="266" r:id="rId10"/>
    <p:sldId id="269" r:id="rId11"/>
    <p:sldId id="270" r:id="rId12"/>
    <p:sldId id="271" r:id="rId13"/>
    <p:sldId id="273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7CCD-67E6-45FC-87C6-8AFA83929EE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2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7CCD-67E6-45FC-87C6-8AFA83929EE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7CCD-67E6-45FC-87C6-8AFA83929EE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3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7CCD-67E6-45FC-87C6-8AFA83929EE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7CCD-67E6-45FC-87C6-8AFA83929EE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5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7CCD-67E6-45FC-87C6-8AFA83929EE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0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7CCD-67E6-45FC-87C6-8AFA83929EE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5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7CCD-67E6-45FC-87C6-8AFA83929EE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6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7CCD-67E6-45FC-87C6-8AFA83929EE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7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7CCD-67E6-45FC-87C6-8AFA83929EE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0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7CCD-67E6-45FC-87C6-8AFA83929EE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7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7CCD-67E6-45FC-87C6-8AFA83929EE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B998E-3BF6-4EE9-833C-7E2D1C9FD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9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Masked Self Attention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Seq2seq 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511" y="536445"/>
            <a:ext cx="4158142" cy="60615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588" y="3793547"/>
            <a:ext cx="7138523" cy="580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2588" y="2388635"/>
            <a:ext cx="560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트랜스포머 전체 구조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42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75" y="519340"/>
            <a:ext cx="3436193" cy="58653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039" y="1427943"/>
            <a:ext cx="7804967" cy="5408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038" y="1968759"/>
            <a:ext cx="7804967" cy="5038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75038" y="755781"/>
            <a:ext cx="45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인코더 전체 구조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481082" y="3782790"/>
            <a:ext cx="84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</a:t>
            </a:r>
            <a:r>
              <a:rPr lang="en-US" altLang="ko-KR" sz="1400" dirty="0" smtClean="0"/>
              <a:t>epeat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082" y="4152122"/>
            <a:ext cx="3289583" cy="24094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13380" y="2612571"/>
            <a:ext cx="735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Positional Encoding : </a:t>
            </a:r>
            <a:r>
              <a:rPr lang="ko-KR" altLang="en-US" dirty="0" err="1" smtClean="0"/>
              <a:t>위치고려</a:t>
            </a:r>
            <a:r>
              <a:rPr lang="en-US" altLang="ko-KR" dirty="0" smtClean="0"/>
              <a:t>-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Tok_embedding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입력데이터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embedding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Encodier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</a:t>
            </a:r>
            <a:r>
              <a:rPr lang="ko-KR" altLang="en-US" dirty="0" smtClean="0"/>
              <a:t> 번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6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365" y="1575781"/>
            <a:ext cx="6941832" cy="997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20" y="462056"/>
            <a:ext cx="4181670" cy="5978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7365" y="970383"/>
            <a:ext cx="281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인코더 한 단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57192" y="2771192"/>
            <a:ext cx="6204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rc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입력 데이터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셀프어텐션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q,k,v</a:t>
            </a:r>
            <a:r>
              <a:rPr lang="en-US" altLang="ko-KR" dirty="0" smtClean="0"/>
              <a:t>,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 위한 데이터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Residual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layer_norm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Multi-layer perceptron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Residual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layer_norm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689" y="1934403"/>
            <a:ext cx="8945504" cy="1368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75" y="156769"/>
            <a:ext cx="3051586" cy="6558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9061" y="1268964"/>
            <a:ext cx="441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디코더</a:t>
            </a:r>
            <a:r>
              <a:rPr lang="ko-KR" altLang="en-US" sz="2800" dirty="0" smtClean="0"/>
              <a:t> 전체 구조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387012" y="3480318"/>
            <a:ext cx="5225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Positional encoding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Token_embedding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입력데이터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embedding, scale : hidden dimension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루트값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 Decoder layer N</a:t>
            </a:r>
            <a:r>
              <a:rPr lang="ko-KR" altLang="en-US" dirty="0" smtClean="0"/>
              <a:t>번 반복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4.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linear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2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390" y="1223016"/>
            <a:ext cx="7954030" cy="16080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68" y="202504"/>
            <a:ext cx="2930092" cy="6096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0390" y="699796"/>
            <a:ext cx="32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디코더</a:t>
            </a:r>
            <a:r>
              <a:rPr lang="ko-KR" altLang="en-US" sz="2800" dirty="0" smtClean="0"/>
              <a:t> 한단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142792" y="2939143"/>
            <a:ext cx="6764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self-attention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Residual + self-attention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Encoder_attention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Residual + </a:t>
            </a:r>
            <a:r>
              <a:rPr lang="en-US" altLang="ko-KR" dirty="0" err="1" smtClean="0"/>
              <a:t>self_attention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Linear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Residual + </a:t>
            </a:r>
            <a:r>
              <a:rPr lang="en-US" altLang="ko-KR" dirty="0" err="1" smtClean="0"/>
              <a:t>self_attention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4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8142" y="1567881"/>
            <a:ext cx="626968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1. </a:t>
            </a:r>
            <a:r>
              <a:rPr lang="ko-KR" altLang="en-US" dirty="0" err="1" smtClean="0"/>
              <a:t>전처리로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sourc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target </a:t>
            </a:r>
            <a:r>
              <a:rPr lang="ko-KR" altLang="en-US" dirty="0" smtClean="0"/>
              <a:t>각각 문장 데이터를 </a:t>
            </a:r>
            <a:r>
              <a:rPr lang="en-US" altLang="ko-KR" dirty="0" smtClean="0"/>
              <a:t>tokenization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vocab</a:t>
            </a:r>
            <a:r>
              <a:rPr lang="ko-KR" altLang="en-US" dirty="0" smtClean="0"/>
              <a:t>을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결과는 사전</a:t>
            </a:r>
            <a:r>
              <a:rPr lang="en-US" altLang="ko-KR" dirty="0" smtClean="0"/>
              <a:t>(dictionary)</a:t>
            </a:r>
            <a:r>
              <a:rPr lang="ko-KR" altLang="en-US" dirty="0" smtClean="0"/>
              <a:t>형태로 각 단어는 </a:t>
            </a:r>
            <a:r>
              <a:rPr lang="en-US" altLang="ko-KR" dirty="0" smtClean="0"/>
              <a:t>key, </a:t>
            </a:r>
            <a:r>
              <a:rPr lang="ko-KR" altLang="en-US" dirty="0" smtClean="0"/>
              <a:t>각 단어의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로 나타낸다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2. </a:t>
            </a:r>
            <a:r>
              <a:rPr lang="ko-KR" altLang="en-US" dirty="0" smtClean="0"/>
              <a:t>하나의 문장 데이터에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적용시켜 학습 데이터로 만들어준다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881" y="1309811"/>
            <a:ext cx="4664666" cy="24337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08" y="5276250"/>
            <a:ext cx="6205936" cy="685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5267" y="6096643"/>
            <a:ext cx="25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동빈나님</a:t>
            </a:r>
            <a:r>
              <a:rPr lang="ko-KR" altLang="en-US" sz="1200" dirty="0" smtClean="0"/>
              <a:t> 데이터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8142" y="6096643"/>
            <a:ext cx="152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- 8</a:t>
            </a:r>
            <a:r>
              <a:rPr lang="ko-KR" altLang="en-US" sz="1200" dirty="0" smtClean="0"/>
              <a:t>차 과제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데이터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55" y="5182017"/>
            <a:ext cx="3360716" cy="91462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6348678" y="3124175"/>
            <a:ext cx="629174" cy="35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8142" y="4770198"/>
            <a:ext cx="336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Batch_size</a:t>
            </a:r>
            <a:r>
              <a:rPr lang="en-US" altLang="ko-KR" dirty="0" smtClean="0"/>
              <a:t> x Sentence Length)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70992" y="4807705"/>
            <a:ext cx="336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Batch_size</a:t>
            </a:r>
            <a:r>
              <a:rPr lang="en-US" altLang="ko-KR" dirty="0" smtClean="0"/>
              <a:t> x Sentence Length)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7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u="sng" dirty="0" smtClean="0"/>
              <a:t>데이터 </a:t>
            </a:r>
            <a:r>
              <a:rPr lang="en-US" altLang="ko-KR" sz="2000" u="sng" dirty="0"/>
              <a:t>:(</a:t>
            </a:r>
            <a:r>
              <a:rPr lang="en-US" altLang="ko-KR" sz="2000" u="sng" dirty="0" err="1"/>
              <a:t>Batch_size</a:t>
            </a:r>
            <a:r>
              <a:rPr lang="en-US" altLang="ko-KR" sz="2000" u="sng" dirty="0"/>
              <a:t> x Sentence Length) or (</a:t>
            </a:r>
            <a:r>
              <a:rPr lang="en-US" altLang="ko-KR" sz="2000" u="sng" dirty="0" err="1"/>
              <a:t>Batch_size</a:t>
            </a:r>
            <a:r>
              <a:rPr lang="en-US" altLang="ko-KR" sz="2000" u="sng" dirty="0"/>
              <a:t> x Sentence Length x </a:t>
            </a:r>
            <a:r>
              <a:rPr lang="en-US" altLang="ko-KR" sz="2000" u="sng" dirty="0" err="1"/>
              <a:t>one_hot</a:t>
            </a:r>
            <a:r>
              <a:rPr lang="en-US" altLang="ko-KR" sz="2000" u="sng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각각의 값으로 단어 표현                  </a:t>
            </a:r>
            <a:r>
              <a:rPr lang="en-US" altLang="ko-KR" sz="2000" dirty="0"/>
              <a:t>- </a:t>
            </a:r>
            <a:r>
              <a:rPr lang="en-US" altLang="ko-KR" sz="2000" dirty="0" err="1"/>
              <a:t>one_hot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인코딩으로</a:t>
            </a:r>
            <a:r>
              <a:rPr lang="ko-KR" altLang="en-US" sz="2000" dirty="0"/>
              <a:t> 단어 표현</a:t>
            </a:r>
          </a:p>
          <a:p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2068785" y="2834830"/>
            <a:ext cx="578840" cy="562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5179" y="2793152"/>
            <a:ext cx="820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Embedding layer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원하는 표현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차원</a:t>
            </a:r>
            <a:r>
              <a:rPr lang="en-US" altLang="ko-KR" dirty="0" smtClean="0"/>
              <a:t>(dimension)</a:t>
            </a:r>
            <a:r>
              <a:rPr lang="ko-KR" altLang="en-US" dirty="0" smtClean="0"/>
              <a:t>으로 표현할지</a:t>
            </a:r>
            <a:r>
              <a:rPr lang="en-US" altLang="ko-KR" dirty="0" smtClean="0"/>
              <a:t>) – hidden dim</a:t>
            </a:r>
            <a:r>
              <a:rPr lang="ko-KR" altLang="en-US" dirty="0" smtClean="0"/>
              <a:t>으로 명시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4001294"/>
            <a:ext cx="7333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u="sng" dirty="0" err="1" smtClean="0"/>
              <a:t>임베딩</a:t>
            </a:r>
            <a:r>
              <a:rPr lang="ko-KR" altLang="en-US" sz="2000" u="sng" dirty="0" smtClean="0"/>
              <a:t> 이후 </a:t>
            </a:r>
            <a:r>
              <a:rPr lang="en-US" altLang="ko-KR" sz="2000" u="sng" dirty="0" smtClean="0"/>
              <a:t>: (</a:t>
            </a:r>
            <a:r>
              <a:rPr lang="en-US" altLang="ko-KR" sz="2000" u="sng" dirty="0" err="1"/>
              <a:t>Batch_size</a:t>
            </a:r>
            <a:r>
              <a:rPr lang="en-US" altLang="ko-KR" sz="2000" u="sng" dirty="0"/>
              <a:t> x Sentence </a:t>
            </a:r>
            <a:r>
              <a:rPr lang="en-US" altLang="ko-KR" sz="2000" u="sng" dirty="0" smtClean="0"/>
              <a:t>Length x Hidden dim)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2294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89" y="482727"/>
            <a:ext cx="8430089" cy="5917970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974841" y="2919198"/>
            <a:ext cx="1390261" cy="1045028"/>
          </a:xfrm>
          <a:prstGeom prst="downArrow">
            <a:avLst>
              <a:gd name="adj1" fmla="val 50000"/>
              <a:gd name="adj2" fmla="val 5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65102" y="3180454"/>
            <a:ext cx="2397967" cy="88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Embedding</a:t>
            </a:r>
            <a:endParaRPr lang="ko-KR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95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Query, Key, Value </a:t>
            </a:r>
            <a:r>
              <a:rPr lang="ko-KR" altLang="en-US" dirty="0" smtClean="0"/>
              <a:t>벡터 만들기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8224157" cy="52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임베딩</a:t>
            </a:r>
            <a:r>
              <a:rPr lang="ko-KR" altLang="en-US" sz="2000" dirty="0" smtClean="0"/>
              <a:t> 이후</a:t>
            </a:r>
            <a:r>
              <a:rPr lang="en-US" altLang="ko-KR" sz="2000" dirty="0" smtClean="0"/>
              <a:t>: (</a:t>
            </a:r>
            <a:r>
              <a:rPr lang="en-US" altLang="ko-KR" sz="2000" dirty="0" err="1" smtClean="0"/>
              <a:t>Batch_size</a:t>
            </a:r>
            <a:r>
              <a:rPr lang="en-US" altLang="ko-KR" sz="2000" dirty="0" smtClean="0"/>
              <a:t> x Sentence Length x Hidden dim) </a:t>
            </a:r>
            <a:endParaRPr lang="ko-KR" altLang="en-US" sz="2000" dirty="0" smtClean="0"/>
          </a:p>
          <a:p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>
            <a:off x="2057400" y="2580523"/>
            <a:ext cx="595993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94262" y="2404608"/>
            <a:ext cx="840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Linear layer(</a:t>
            </a:r>
            <a:r>
              <a:rPr lang="en-US" altLang="ko-KR" dirty="0" err="1" smtClean="0"/>
              <a:t>input,output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마지막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차원만 영향을 주므로 </a:t>
            </a:r>
            <a:endParaRPr lang="en-US" altLang="ko-KR" dirty="0" smtClean="0"/>
          </a:p>
          <a:p>
            <a:r>
              <a:rPr lang="en-US" altLang="ko-KR" dirty="0" smtClean="0"/>
              <a:t>Hidden dim -&gt; output dimension</a:t>
            </a:r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원하는대로</a:t>
            </a:r>
            <a:r>
              <a:rPr lang="ko-KR" altLang="en-US" dirty="0" smtClean="0"/>
              <a:t> 설정해도 되지만 </a:t>
            </a:r>
            <a:r>
              <a:rPr lang="en-US" altLang="ko-KR" dirty="0" smtClean="0"/>
              <a:t>Hidden dim</a:t>
            </a:r>
            <a:r>
              <a:rPr lang="ko-KR" altLang="en-US" dirty="0" smtClean="0"/>
              <a:t>과 같게 표현하는 경우가 일반적이다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3481097"/>
            <a:ext cx="6428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- Q,K,V : (</a:t>
            </a:r>
            <a:r>
              <a:rPr lang="en-US" altLang="ko-KR" sz="2000" dirty="0" err="1" smtClean="0"/>
              <a:t>Batch_size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x Sentence Length x Hidden dim) 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61357" y="4097140"/>
            <a:ext cx="542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Query, Key, Value </a:t>
            </a:r>
            <a:r>
              <a:rPr lang="ko-KR" altLang="en-US" dirty="0" smtClean="0"/>
              <a:t>벡터가 각각 생성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-4" r="51570"/>
          <a:stretch/>
        </p:blipFill>
        <p:spPr>
          <a:xfrm>
            <a:off x="1566367" y="4546206"/>
            <a:ext cx="2016000" cy="20541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-4" r="51570"/>
          <a:stretch/>
        </p:blipFill>
        <p:spPr>
          <a:xfrm>
            <a:off x="4466443" y="4546206"/>
            <a:ext cx="2016000" cy="20541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-4" r="51570"/>
          <a:stretch/>
        </p:blipFill>
        <p:spPr>
          <a:xfrm>
            <a:off x="7525518" y="4546206"/>
            <a:ext cx="2016000" cy="20541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4335" y="5018554"/>
            <a:ext cx="6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74174" y="5005216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6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Multi-head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1001575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- Q,K,V : (</a:t>
            </a:r>
            <a:r>
              <a:rPr lang="en-US" altLang="ko-KR" sz="2000" dirty="0" err="1" smtClean="0"/>
              <a:t>Batch_size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x Sentence Length x Hidden dim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- Q,K,V : (</a:t>
            </a:r>
            <a:r>
              <a:rPr lang="en-US" altLang="ko-KR" sz="2000" dirty="0" err="1" smtClean="0"/>
              <a:t>Batch_size</a:t>
            </a:r>
            <a:r>
              <a:rPr lang="en-US" altLang="ko-KR" sz="2000" dirty="0" smtClean="0"/>
              <a:t> x Sentence Length x </a:t>
            </a:r>
            <a:r>
              <a:rPr lang="en-US" altLang="ko-KR" sz="2000" dirty="0" err="1" smtClean="0"/>
              <a:t>Num_heads</a:t>
            </a:r>
            <a:r>
              <a:rPr lang="en-US" altLang="ko-KR" sz="2000" dirty="0" smtClean="0"/>
              <a:t> x </a:t>
            </a:r>
            <a:r>
              <a:rPr lang="ko-KR" altLang="en-US" sz="2000" dirty="0" smtClean="0"/>
              <a:t>쪼개진 </a:t>
            </a:r>
            <a:r>
              <a:rPr lang="en-US" altLang="ko-KR" sz="2000" dirty="0" err="1" smtClean="0"/>
              <a:t>q,k,v</a:t>
            </a:r>
            <a:r>
              <a:rPr lang="en-US" altLang="ko-KR" sz="2000" dirty="0" smtClean="0"/>
              <a:t>) – </a:t>
            </a:r>
            <a:r>
              <a:rPr lang="ko-KR" altLang="en-US" sz="2000" dirty="0" smtClean="0"/>
              <a:t>임시 매트릭스</a:t>
            </a:r>
          </a:p>
          <a:p>
            <a:r>
              <a:rPr lang="en-US" altLang="ko-KR" sz="2000" dirty="0" smtClean="0"/>
              <a:t>- Q,K,V : (</a:t>
            </a:r>
            <a:r>
              <a:rPr lang="en-US" altLang="ko-KR" sz="2000" dirty="0" err="1" smtClean="0"/>
              <a:t>Batch_size</a:t>
            </a:r>
            <a:r>
              <a:rPr lang="en-US" altLang="ko-KR" sz="2000" dirty="0" smtClean="0"/>
              <a:t> x Hidden dim x Sentence Length x </a:t>
            </a:r>
            <a:r>
              <a:rPr lang="ko-KR" altLang="en-US" sz="2000" dirty="0" smtClean="0"/>
              <a:t>쪼개진 </a:t>
            </a:r>
            <a:r>
              <a:rPr lang="en-US" altLang="ko-KR" sz="2000" dirty="0" err="1" smtClean="0"/>
              <a:t>q,k,v</a:t>
            </a:r>
            <a:r>
              <a:rPr lang="en-US" altLang="ko-KR" sz="2000" dirty="0" smtClean="0"/>
              <a:t>) 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최종적으로 각 문장에서 단어의 의미를 보고싶기 때문에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최종단계로 수정해야한다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4055"/>
            <a:ext cx="2078592" cy="20921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30" y="3642318"/>
            <a:ext cx="3685480" cy="23839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-1901" b="1901"/>
          <a:stretch/>
        </p:blipFill>
        <p:spPr>
          <a:xfrm>
            <a:off x="7729548" y="3642318"/>
            <a:ext cx="4005532" cy="238391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041780" y="4834276"/>
            <a:ext cx="438650" cy="353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217228" y="4801618"/>
            <a:ext cx="461001" cy="418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83355" y="476347"/>
            <a:ext cx="506032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데이터 </a:t>
            </a:r>
            <a:r>
              <a:rPr lang="en-US" altLang="ko-KR" sz="1050" dirty="0"/>
              <a:t>:(</a:t>
            </a:r>
            <a:r>
              <a:rPr lang="en-US" altLang="ko-KR" sz="1050" dirty="0" err="1"/>
              <a:t>Batch_size</a:t>
            </a:r>
            <a:r>
              <a:rPr lang="en-US" altLang="ko-KR" sz="1050" dirty="0"/>
              <a:t> x Sentence Length) </a:t>
            </a:r>
            <a:endParaRPr lang="en-US" altLang="ko-KR" sz="1050" dirty="0" smtClean="0"/>
          </a:p>
          <a:p>
            <a:r>
              <a:rPr lang="ko-KR" altLang="en-US" sz="1050" dirty="0" err="1" smtClean="0"/>
              <a:t>임베딩</a:t>
            </a:r>
            <a:r>
              <a:rPr lang="ko-KR" altLang="en-US" sz="1050" dirty="0" smtClean="0"/>
              <a:t> 이후 </a:t>
            </a:r>
            <a:r>
              <a:rPr lang="en-US" altLang="ko-KR" sz="1050" dirty="0" smtClean="0"/>
              <a:t>: (</a:t>
            </a:r>
            <a:r>
              <a:rPr lang="en-US" altLang="ko-KR" sz="1050" dirty="0" err="1" smtClean="0"/>
              <a:t>Batch_size</a:t>
            </a:r>
            <a:r>
              <a:rPr lang="en-US" altLang="ko-KR" sz="1050" dirty="0" smtClean="0"/>
              <a:t> x Sentence Length x Hidden dim)</a:t>
            </a:r>
          </a:p>
          <a:p>
            <a:r>
              <a:rPr lang="en-US" altLang="ko-KR" sz="1050" dirty="0" smtClean="0"/>
              <a:t>Q,K,V : (</a:t>
            </a:r>
            <a:r>
              <a:rPr lang="en-US" altLang="ko-KR" sz="1050" dirty="0" err="1" smtClean="0"/>
              <a:t>Batch_size</a:t>
            </a:r>
            <a:r>
              <a:rPr lang="en-US" altLang="ko-KR" sz="1050" dirty="0" smtClean="0"/>
              <a:t> x Sentence Length x Hidden dim)</a:t>
            </a:r>
          </a:p>
          <a:p>
            <a:r>
              <a:rPr lang="en-US" altLang="ko-KR" sz="1050" dirty="0" smtClean="0"/>
              <a:t>Q,K,V </a:t>
            </a:r>
            <a:r>
              <a:rPr lang="en-US" altLang="ko-KR" sz="1050" dirty="0" smtClean="0"/>
              <a:t>with head</a:t>
            </a:r>
            <a:r>
              <a:rPr lang="en-US" altLang="ko-KR" sz="1050" dirty="0" smtClean="0"/>
              <a:t> : (</a:t>
            </a:r>
            <a:r>
              <a:rPr lang="en-US" altLang="ko-KR" sz="1050" dirty="0" err="1" smtClean="0"/>
              <a:t>Batch_size</a:t>
            </a:r>
            <a:r>
              <a:rPr lang="en-US" altLang="ko-KR" sz="1050" dirty="0" smtClean="0"/>
              <a:t> x Hidden dim x Sentence Length x </a:t>
            </a:r>
            <a:r>
              <a:rPr lang="ko-KR" altLang="en-US" sz="1050" dirty="0" smtClean="0"/>
              <a:t>쪼개진 </a:t>
            </a:r>
            <a:r>
              <a:rPr lang="en-US" altLang="ko-KR" sz="1050" dirty="0" err="1" smtClean="0"/>
              <a:t>q,k,v</a:t>
            </a:r>
            <a:r>
              <a:rPr lang="en-US" altLang="ko-KR" sz="1050" dirty="0" smtClean="0"/>
              <a:t>) </a:t>
            </a: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745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Attention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–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 Q,K,V : (</a:t>
            </a:r>
            <a:r>
              <a:rPr lang="en-US" altLang="ko-KR" sz="2000" dirty="0" err="1" smtClean="0"/>
              <a:t>Batch_size</a:t>
            </a:r>
            <a:r>
              <a:rPr lang="en-US" altLang="ko-KR" sz="2000" dirty="0" smtClean="0"/>
              <a:t> x </a:t>
            </a:r>
            <a:r>
              <a:rPr lang="en-US" altLang="ko-KR" sz="2000" dirty="0" err="1" smtClean="0"/>
              <a:t>Nun_heads</a:t>
            </a:r>
            <a:r>
              <a:rPr lang="en-US" altLang="ko-KR" sz="2000" dirty="0" smtClean="0"/>
              <a:t> x Sentence Length x </a:t>
            </a:r>
            <a:r>
              <a:rPr lang="ko-KR" altLang="en-US" sz="2000" dirty="0" smtClean="0"/>
              <a:t>쪼개진</a:t>
            </a:r>
            <a:r>
              <a:rPr lang="en-US" altLang="ko-KR" sz="2000" dirty="0" smtClean="0"/>
              <a:t>Q,K,V)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Attention </a:t>
            </a:r>
            <a:r>
              <a:rPr lang="ko-KR" altLang="en-US" sz="2000" dirty="0" smtClean="0"/>
              <a:t>연산 </a:t>
            </a:r>
            <a:r>
              <a:rPr lang="en-US" altLang="ko-KR" sz="2000" dirty="0" smtClean="0"/>
              <a:t>: 1. </a:t>
            </a:r>
            <a:r>
              <a:rPr lang="ko-KR" altLang="en-US" sz="2000" dirty="0" smtClean="0"/>
              <a:t>각각의 단어 사이의 관계를 나타내고 싶다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 2. </a:t>
            </a:r>
            <a:r>
              <a:rPr lang="ko-KR" altLang="en-US" sz="2000" dirty="0" smtClean="0"/>
              <a:t>확률적으로 단어를 표현하고 싶다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30" y="3113273"/>
            <a:ext cx="9019950" cy="1188574"/>
          </a:xfrm>
          <a:prstGeom prst="rect">
            <a:avLst/>
          </a:prstGeom>
        </p:spPr>
      </p:pic>
      <p:sp>
        <p:nvSpPr>
          <p:cNvPr id="7" name="위로 구부러진 화살표 6"/>
          <p:cNvSpPr/>
          <p:nvPr/>
        </p:nvSpPr>
        <p:spPr>
          <a:xfrm rot="16200000">
            <a:off x="9661976" y="3871036"/>
            <a:ext cx="1730829" cy="7027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7396" y="4779576"/>
            <a:ext cx="275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마스크를 적용</a:t>
            </a:r>
            <a:endParaRPr lang="ko-KR" alt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632" y="4301847"/>
            <a:ext cx="2959360" cy="22351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81992" y="5096245"/>
            <a:ext cx="253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단어 사이의 관계를 나타내는 벡터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Attention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– 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63" y="3673098"/>
            <a:ext cx="2391109" cy="2124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76" y="3738011"/>
            <a:ext cx="2391109" cy="2124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58" y="1731885"/>
            <a:ext cx="9019950" cy="11885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9972" y="4096138"/>
            <a:ext cx="178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단어가 정해지면 각 단어 사이의 관계를 나타내는 벡터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99988" y="4154816"/>
            <a:ext cx="2071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단어 사이의 관계를 확률로써 표현한 벡터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19266" y="5678638"/>
            <a:ext cx="18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Attn_scores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76866" y="5797469"/>
            <a:ext cx="196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Attn_dists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1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Mask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Padding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Triangle low: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555" y="1979095"/>
            <a:ext cx="5333827" cy="2551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55" y="3956254"/>
            <a:ext cx="7451468" cy="4442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327" y="2412104"/>
            <a:ext cx="5877745" cy="1333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327" y="4500549"/>
            <a:ext cx="5820587" cy="14956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8327" y="6176963"/>
            <a:ext cx="691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단어가 결정될 때 각 단어의 관계를 나타내는 매트릭스에 적용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8931" y="4637924"/>
            <a:ext cx="1463197" cy="12999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04773" y="5876339"/>
            <a:ext cx="1090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Attn_scores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9695128" y="4918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 * V(T)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071396" y="2412104"/>
            <a:ext cx="4793893" cy="209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494</Words>
  <Application>Microsoft Office PowerPoint</Application>
  <PresentationFormat>와이드스크린</PresentationFormat>
  <Paragraphs>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Masked Self Attention </vt:lpstr>
      <vt:lpstr>데이터 전처리 단계</vt:lpstr>
      <vt:lpstr>Embedding</vt:lpstr>
      <vt:lpstr>PowerPoint 프레젠테이션</vt:lpstr>
      <vt:lpstr>Query, Key, Value 벡터 만들기</vt:lpstr>
      <vt:lpstr>Multi-head 구현</vt:lpstr>
      <vt:lpstr>Attention 구조 – (1)</vt:lpstr>
      <vt:lpstr>Attention 구조 – (2)</vt:lpstr>
      <vt:lpstr>Mask 적용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Self Attention</dc:title>
  <dc:creator>JCdata</dc:creator>
  <cp:lastModifiedBy>JCdata</cp:lastModifiedBy>
  <cp:revision>23</cp:revision>
  <dcterms:created xsi:type="dcterms:W3CDTF">2021-02-19T01:37:14Z</dcterms:created>
  <dcterms:modified xsi:type="dcterms:W3CDTF">2021-02-19T06:45:49Z</dcterms:modified>
</cp:coreProperties>
</file>