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7" r:id="rId5"/>
    <p:sldId id="263" r:id="rId6"/>
    <p:sldId id="261" r:id="rId7"/>
    <p:sldId id="265" r:id="rId8"/>
    <p:sldId id="268" r:id="rId9"/>
    <p:sldId id="266" r:id="rId10"/>
    <p:sldId id="269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C5C9-F60C-4AC4-9B01-7888E0C2F573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9AF9-504E-4E79-938C-CFE5A9BC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8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0BCC-7C94-4A91-A4E0-59223B2C193D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9FD-12B1-41E7-A05B-240296029A8E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BF8-8B35-42E7-80C1-A1997661935A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3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C1C-72AD-423C-B5B8-4A31E699D003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FFA0-51DE-4CF4-BFC1-0BB0CBE447B2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D794-FD9D-408E-BCBC-00FC489F7AD4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B9D-CB90-46A8-9CD0-C4D37D030608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8201-4EBD-4972-84B7-CCF9AAB3C409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D17-4DF0-4562-91B9-EBFCF357D059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F117-0891-4861-AA15-7533A2AE4B30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5BC-D3EE-4DAD-B22C-9D2B7D70F865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90E5-6A31-4D65-B029-6DDD08587CA7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9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Masked Self Attention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Seq2seq transformer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11" y="536445"/>
            <a:ext cx="4158142" cy="6061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88" y="3793547"/>
            <a:ext cx="7138523" cy="580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2588" y="2388635"/>
            <a:ext cx="560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트랜스포머 전체 구조</a:t>
            </a:r>
            <a:endParaRPr lang="ko-KR" altLang="en-US" sz="2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75" y="519340"/>
            <a:ext cx="3436193" cy="5865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39" y="1427943"/>
            <a:ext cx="7804967" cy="540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38" y="1968759"/>
            <a:ext cx="7804967" cy="503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5038" y="755781"/>
            <a:ext cx="45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인코더 전체 구조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81082" y="3782790"/>
            <a:ext cx="8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</a:t>
            </a:r>
            <a:r>
              <a:rPr lang="en-US" altLang="ko-KR" sz="1400" b="1" dirty="0" smtClean="0"/>
              <a:t>epeat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082" y="4152122"/>
            <a:ext cx="3289583" cy="2409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3380" y="2612571"/>
            <a:ext cx="735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Positional Encoding : </a:t>
            </a:r>
            <a:r>
              <a:rPr lang="ko-KR" altLang="en-US" dirty="0" err="1" smtClean="0"/>
              <a:t>위치고려</a:t>
            </a:r>
            <a:r>
              <a:rPr lang="en-US" altLang="ko-KR" dirty="0" smtClean="0"/>
              <a:t>-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Tok_embedding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입력데이터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Encodier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 번 반복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534" y="4152122"/>
            <a:ext cx="3643029" cy="2109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136" y="3869871"/>
            <a:ext cx="215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Positional encoding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16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65" y="1575781"/>
            <a:ext cx="6941832" cy="997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0" y="462056"/>
            <a:ext cx="4181670" cy="5978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365" y="970383"/>
            <a:ext cx="281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인코더 한 단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57192" y="2771192"/>
            <a:ext cx="620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데이터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셀프어텐션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q,k,v</a:t>
            </a:r>
            <a:r>
              <a:rPr lang="en-US" altLang="ko-KR" dirty="0" smtClean="0"/>
              <a:t>,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위한 데이터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Multi-layer perceptron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89" y="1934403"/>
            <a:ext cx="8945504" cy="1368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5" y="156769"/>
            <a:ext cx="3051586" cy="655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9061" y="1268964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디코더</a:t>
            </a:r>
            <a:r>
              <a:rPr lang="ko-KR" altLang="en-US" sz="2800" dirty="0" smtClean="0"/>
              <a:t> 전체 구조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87012" y="3480318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Positional encoding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Token_embedding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입력데이터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embedding, scale : hidden dimension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루트값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Decoder layer 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4.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linear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90" y="1223016"/>
            <a:ext cx="7954030" cy="1608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8" y="202504"/>
            <a:ext cx="2930092" cy="6096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0390" y="699796"/>
            <a:ext cx="32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디코더</a:t>
            </a:r>
            <a:r>
              <a:rPr lang="ko-KR" altLang="en-US" sz="2800" dirty="0" smtClean="0"/>
              <a:t> 한단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42792" y="2939143"/>
            <a:ext cx="676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self-attention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Residual 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Encoder_attention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Linear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+ </a:t>
            </a:r>
            <a:r>
              <a:rPr lang="en-US" altLang="ko-KR" dirty="0" err="1" smtClean="0"/>
              <a:t>layer_norm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8142" y="1567881"/>
            <a:ext cx="626968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전처리로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sourc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각각 문장 데이터를 </a:t>
            </a:r>
            <a:r>
              <a:rPr lang="en-US" altLang="ko-KR" dirty="0" smtClean="0"/>
              <a:t>tokenization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vocab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사전</a:t>
            </a:r>
            <a:r>
              <a:rPr lang="en-US" altLang="ko-KR" dirty="0" smtClean="0"/>
              <a:t>(dictionary)</a:t>
            </a:r>
            <a:r>
              <a:rPr lang="ko-KR" altLang="en-US" dirty="0" smtClean="0"/>
              <a:t>형태로 각 단어는 </a:t>
            </a:r>
            <a:r>
              <a:rPr lang="en-US" altLang="ko-KR" dirty="0" smtClean="0"/>
              <a:t>key, </a:t>
            </a:r>
            <a:r>
              <a:rPr lang="ko-KR" altLang="en-US" dirty="0" smtClean="0"/>
              <a:t>각 단어의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2. </a:t>
            </a:r>
            <a:r>
              <a:rPr lang="ko-KR" altLang="en-US" dirty="0" smtClean="0"/>
              <a:t>하나의 문장 데이터에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적용시켜 학습 데이터로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81" y="1309811"/>
            <a:ext cx="4664666" cy="243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8" y="5276250"/>
            <a:ext cx="6205936" cy="685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5267" y="6096643"/>
            <a:ext cx="25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동빈나님</a:t>
            </a:r>
            <a:r>
              <a:rPr lang="ko-KR" altLang="en-US" sz="1200" dirty="0" smtClean="0"/>
              <a:t> 데이터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8142" y="6096643"/>
            <a:ext cx="152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- 8</a:t>
            </a:r>
            <a:r>
              <a:rPr lang="ko-KR" altLang="en-US" sz="1200" dirty="0" smtClean="0"/>
              <a:t>차 과제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5" y="5182017"/>
            <a:ext cx="3360716" cy="9146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348678" y="3124175"/>
            <a:ext cx="629174" cy="35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8142" y="4770198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x Sentence Length)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70992" y="480770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x Sentence Length)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u="sng" dirty="0" smtClean="0"/>
              <a:t>데이터 </a:t>
            </a:r>
            <a:r>
              <a:rPr lang="en-US" altLang="ko-KR" sz="2000" u="sng" dirty="0"/>
              <a:t>:(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Length) or 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Length x </a:t>
            </a:r>
            <a:r>
              <a:rPr lang="en-US" altLang="ko-KR" sz="2000" u="sng" dirty="0" err="1"/>
              <a:t>one_hot</a:t>
            </a:r>
            <a:r>
              <a:rPr lang="en-US" altLang="ko-KR" sz="2000" u="sng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각각의 값으로 단어 표현              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one_hot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인코딩으로</a:t>
            </a:r>
            <a:r>
              <a:rPr lang="ko-KR" altLang="en-US" sz="2000" dirty="0"/>
              <a:t> 단어 표현</a:t>
            </a:r>
          </a:p>
          <a:p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068785" y="2834830"/>
            <a:ext cx="578840" cy="562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5179" y="2793152"/>
            <a:ext cx="82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Embedding layer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원하는 표현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차원</a:t>
            </a:r>
            <a:r>
              <a:rPr lang="en-US" altLang="ko-KR" dirty="0" smtClean="0"/>
              <a:t>(dimension)</a:t>
            </a:r>
            <a:r>
              <a:rPr lang="ko-KR" altLang="en-US" dirty="0" smtClean="0"/>
              <a:t>으로 표현할지</a:t>
            </a:r>
            <a:r>
              <a:rPr lang="en-US" altLang="ko-KR" dirty="0" smtClean="0"/>
              <a:t>) – hidden dim</a:t>
            </a:r>
            <a:r>
              <a:rPr lang="ko-KR" altLang="en-US" dirty="0" smtClean="0"/>
              <a:t>으로 명시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001294"/>
            <a:ext cx="733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u="sng" dirty="0" err="1" smtClean="0"/>
              <a:t>임베딩</a:t>
            </a:r>
            <a:r>
              <a:rPr lang="ko-KR" altLang="en-US" sz="2000" u="sng" dirty="0" smtClean="0"/>
              <a:t> 이후 </a:t>
            </a:r>
            <a:r>
              <a:rPr lang="en-US" altLang="ko-KR" sz="2000" u="sng" dirty="0" smtClean="0"/>
              <a:t>: 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</a:t>
            </a:r>
            <a:r>
              <a:rPr lang="en-US" altLang="ko-KR" sz="2000" u="sng" dirty="0" smtClean="0"/>
              <a:t>Length x Hidden dim)</a:t>
            </a:r>
            <a:endParaRPr lang="ko-KR" altLang="en-US" sz="2000" u="sng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9" y="482727"/>
            <a:ext cx="8430089" cy="591797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974841" y="2919198"/>
            <a:ext cx="1390261" cy="1045028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5102" y="3180454"/>
            <a:ext cx="2397967" cy="88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Query, Key, Value </a:t>
            </a:r>
            <a:r>
              <a:rPr lang="ko-KR" altLang="en-US" dirty="0" smtClean="0"/>
              <a:t>벡터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8224157" cy="5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이후</a:t>
            </a:r>
            <a:r>
              <a:rPr lang="en-US" altLang="ko-KR" sz="2000" dirty="0" smtClean="0"/>
              <a:t>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Sentence Length x Hidden dim) 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2057400" y="2580523"/>
            <a:ext cx="595993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262" y="2404608"/>
            <a:ext cx="840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Linear layer(</a:t>
            </a:r>
            <a:r>
              <a:rPr lang="en-US" altLang="ko-KR" dirty="0" err="1" smtClean="0"/>
              <a:t>input,output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차원만 영향을 주므로 </a:t>
            </a:r>
            <a:endParaRPr lang="en-US" altLang="ko-KR" dirty="0" smtClean="0"/>
          </a:p>
          <a:p>
            <a:r>
              <a:rPr lang="en-US" altLang="ko-KR" dirty="0" smtClean="0"/>
              <a:t>Hidden dim -&gt; output dimension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원하는대로</a:t>
            </a:r>
            <a:r>
              <a:rPr lang="ko-KR" altLang="en-US" dirty="0" smtClean="0"/>
              <a:t> 설정해도 되지만 </a:t>
            </a:r>
            <a:r>
              <a:rPr lang="en-US" altLang="ko-KR" dirty="0" smtClean="0"/>
              <a:t>Hidden dim</a:t>
            </a:r>
            <a:r>
              <a:rPr lang="ko-KR" altLang="en-US" dirty="0" smtClean="0"/>
              <a:t>과 같게 표현하는 경우가 일반적이다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3481097"/>
            <a:ext cx="6428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x Sentence Length x Hidden dim)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1357" y="4097140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Query, Key, Value </a:t>
            </a:r>
            <a:r>
              <a:rPr lang="ko-KR" altLang="en-US" dirty="0" smtClean="0"/>
              <a:t>벡터가 각각 생성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1566367" y="4546206"/>
            <a:ext cx="2016000" cy="2054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4466443" y="4546206"/>
            <a:ext cx="2016000" cy="20541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7525518" y="4546206"/>
            <a:ext cx="2016000" cy="205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4335" y="5018554"/>
            <a:ext cx="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4174" y="5005216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Multi-head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0157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x Sentence Length x Hidden dim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Sentence Length x </a:t>
            </a:r>
            <a:r>
              <a:rPr lang="en-US" altLang="ko-KR" sz="2000" dirty="0" err="1" smtClean="0"/>
              <a:t>Num_heads</a:t>
            </a:r>
            <a:r>
              <a:rPr lang="en-US" altLang="ko-KR" sz="2000" dirty="0" smtClean="0"/>
              <a:t> x </a:t>
            </a:r>
            <a:r>
              <a:rPr lang="ko-KR" altLang="en-US" sz="2000" dirty="0" smtClean="0"/>
              <a:t>쪼개진 </a:t>
            </a:r>
            <a:r>
              <a:rPr lang="en-US" altLang="ko-KR" sz="2000" dirty="0" err="1" smtClean="0"/>
              <a:t>q,k,v</a:t>
            </a:r>
            <a:r>
              <a:rPr lang="en-US" altLang="ko-KR" sz="2000" dirty="0" smtClean="0"/>
              <a:t>) – </a:t>
            </a:r>
            <a:r>
              <a:rPr lang="ko-KR" altLang="en-US" sz="2000" dirty="0" smtClean="0"/>
              <a:t>임시 매트릭스</a:t>
            </a:r>
          </a:p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Hidden dim x Sentence Length x </a:t>
            </a:r>
            <a:r>
              <a:rPr lang="ko-KR" altLang="en-US" sz="2000" dirty="0" smtClean="0"/>
              <a:t>쪼개진 </a:t>
            </a:r>
            <a:r>
              <a:rPr lang="en-US" altLang="ko-KR" sz="2000" dirty="0" err="1" smtClean="0"/>
              <a:t>q,k,v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최종적으로 각 문장에서 단어의 의미를 보고싶기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최종단계로 수정해야한다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4055"/>
            <a:ext cx="2078592" cy="2092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0" y="3642318"/>
            <a:ext cx="3685480" cy="2383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1901" b="1901"/>
          <a:stretch/>
        </p:blipFill>
        <p:spPr>
          <a:xfrm>
            <a:off x="7729548" y="3642318"/>
            <a:ext cx="4005532" cy="238391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041780" y="4834276"/>
            <a:ext cx="438650" cy="35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217228" y="4801618"/>
            <a:ext cx="461001" cy="418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83355" y="476347"/>
            <a:ext cx="506032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데이터 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 x Sentence Length)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임베딩</a:t>
            </a:r>
            <a:r>
              <a:rPr lang="ko-KR" altLang="en-US" sz="1050" dirty="0" smtClean="0"/>
              <a:t> 이후 </a:t>
            </a:r>
            <a:r>
              <a:rPr lang="en-US" altLang="ko-KR" sz="1050" dirty="0" smtClean="0"/>
              <a:t>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Sentence Length x Hidden dim)</a:t>
            </a:r>
          </a:p>
          <a:p>
            <a:r>
              <a:rPr lang="en-US" altLang="ko-KR" sz="1050" dirty="0" smtClean="0"/>
              <a:t>Q,K,V 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Sentence Length x Hidden dim)</a:t>
            </a:r>
          </a:p>
          <a:p>
            <a:r>
              <a:rPr lang="en-US" altLang="ko-KR" sz="1050" dirty="0" smtClean="0"/>
              <a:t>Q,K,V with head 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Hidden dim x Sentence Length x </a:t>
            </a:r>
            <a:r>
              <a:rPr lang="ko-KR" altLang="en-US" sz="1050" dirty="0" smtClean="0"/>
              <a:t>쪼개진 </a:t>
            </a:r>
            <a:r>
              <a:rPr lang="en-US" altLang="ko-KR" sz="1050" dirty="0" err="1" smtClean="0"/>
              <a:t>q,k,v</a:t>
            </a:r>
            <a:r>
              <a:rPr lang="en-US" altLang="ko-KR" sz="1050" dirty="0" smtClean="0"/>
              <a:t>) </a:t>
            </a:r>
          </a:p>
          <a:p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</a:t>
            </a:r>
            <a:r>
              <a:rPr lang="en-US" altLang="ko-KR" sz="2000" dirty="0" err="1" smtClean="0"/>
              <a:t>Nun_heads</a:t>
            </a:r>
            <a:r>
              <a:rPr lang="en-US" altLang="ko-KR" sz="2000" dirty="0" smtClean="0"/>
              <a:t> x Sentence Length x </a:t>
            </a:r>
            <a:r>
              <a:rPr lang="ko-KR" altLang="en-US" sz="2000" dirty="0" smtClean="0"/>
              <a:t>쪼개진</a:t>
            </a:r>
            <a:r>
              <a:rPr lang="en-US" altLang="ko-KR" sz="2000" dirty="0" smtClean="0"/>
              <a:t>Q,K,V) </a:t>
            </a:r>
          </a:p>
          <a:p>
            <a:pPr marL="0" indent="0">
              <a:buNone/>
            </a:pPr>
            <a:r>
              <a:rPr lang="en-US" altLang="ko-KR" sz="2000" dirty="0" smtClean="0"/>
              <a:t>Attention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1. </a:t>
            </a:r>
            <a:r>
              <a:rPr lang="ko-KR" altLang="en-US" sz="2000" dirty="0" smtClean="0"/>
              <a:t>각각의 단어 사이의 관계를 나타내고 싶다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2. </a:t>
            </a:r>
            <a:r>
              <a:rPr lang="ko-KR" altLang="en-US" sz="2000" dirty="0" smtClean="0"/>
              <a:t>확률적으로 단어를 표현하고 싶다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30" y="3113273"/>
            <a:ext cx="9019950" cy="1188574"/>
          </a:xfrm>
          <a:prstGeom prst="rect">
            <a:avLst/>
          </a:prstGeom>
        </p:spPr>
      </p:pic>
      <p:sp>
        <p:nvSpPr>
          <p:cNvPr id="7" name="위로 구부러진 화살표 6"/>
          <p:cNvSpPr/>
          <p:nvPr/>
        </p:nvSpPr>
        <p:spPr>
          <a:xfrm rot="16200000">
            <a:off x="9661976" y="3871036"/>
            <a:ext cx="1730829" cy="702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7396" y="4779576"/>
            <a:ext cx="275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마스크를 적용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32" y="4301847"/>
            <a:ext cx="2959360" cy="2235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1992" y="5096245"/>
            <a:ext cx="253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단어 사이의 관계를 나타내는 벡터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–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63" y="3673098"/>
            <a:ext cx="2391109" cy="2124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76" y="3738011"/>
            <a:ext cx="2391109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58" y="1731885"/>
            <a:ext cx="9019950" cy="1188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9972" y="4096138"/>
            <a:ext cx="178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단어가 정해지면 각 단어 사이의 관계를 나타내는 벡터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9988" y="4154816"/>
            <a:ext cx="207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단어 사이의 관계를 확률로써 표현한 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9266" y="5678638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Attn_scores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6866" y="5797469"/>
            <a:ext cx="196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Attn_dists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Mask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Triangle low: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55" y="1979095"/>
            <a:ext cx="5333827" cy="255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55" y="3956254"/>
            <a:ext cx="7451468" cy="44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27" y="2412104"/>
            <a:ext cx="5877745" cy="1333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327" y="4500549"/>
            <a:ext cx="5820587" cy="1495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8327" y="6176963"/>
            <a:ext cx="69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단어가 결정될 때 각 단어의 관계를 나타내는 매트릭스에 적용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931" y="4637924"/>
            <a:ext cx="1463197" cy="1299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4773" y="5876339"/>
            <a:ext cx="109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Attn_scores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5128" y="4918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 * V(T)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71396" y="2412104"/>
            <a:ext cx="4793893" cy="20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510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Masked Self Attention </vt:lpstr>
      <vt:lpstr>데이터 전처리 단계</vt:lpstr>
      <vt:lpstr>Embedding</vt:lpstr>
      <vt:lpstr>PowerPoint 프레젠테이션</vt:lpstr>
      <vt:lpstr>Query, Key, Value 벡터 만들기</vt:lpstr>
      <vt:lpstr>Multi-head 구현</vt:lpstr>
      <vt:lpstr>Attention 구조 – (1)</vt:lpstr>
      <vt:lpstr>Attention 구조 – (2)</vt:lpstr>
      <vt:lpstr>Mask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Self Attention</dc:title>
  <dc:creator>JCdata</dc:creator>
  <cp:lastModifiedBy>JCdata</cp:lastModifiedBy>
  <cp:revision>27</cp:revision>
  <dcterms:created xsi:type="dcterms:W3CDTF">2021-02-19T01:37:14Z</dcterms:created>
  <dcterms:modified xsi:type="dcterms:W3CDTF">2021-02-19T09:49:13Z</dcterms:modified>
</cp:coreProperties>
</file>