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22" r:id="rId3"/>
    <p:sldId id="339" r:id="rId4"/>
    <p:sldId id="340" r:id="rId5"/>
    <p:sldId id="343" r:id="rId6"/>
    <p:sldId id="344" r:id="rId7"/>
    <p:sldId id="345" r:id="rId8"/>
    <p:sldId id="346" r:id="rId9"/>
    <p:sldId id="347" r:id="rId10"/>
    <p:sldId id="341" r:id="rId11"/>
    <p:sldId id="342" r:id="rId12"/>
    <p:sldId id="338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0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1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9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01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7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with attention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Overview</a:t>
            </a:r>
          </a:p>
        </p:txBody>
      </p:sp>
      <p:pic>
        <p:nvPicPr>
          <p:cNvPr id="1026" name="Picture 2" descr="Image for pos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40" y="2186196"/>
            <a:ext cx="5429770" cy="41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score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Various methods of calculating attention score.</a:t>
            </a: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53" y="3027730"/>
            <a:ext cx="5886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RNN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many to many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Intput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Output: Sequence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단위의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input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모두 다 읽은 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word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단위의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출력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926" y="2937699"/>
            <a:ext cx="24098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Model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Encoder, Decoder: LSTM Model.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Thought vector: 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입력 문장의 의미를 내포하고 있는 하나의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동의어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Sentence vector, meaning vector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Decoder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는 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thought vector</a:t>
                </a:r>
                <a:r>
                  <a:rPr lang="ko-KR" alt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를 받아서 번역된 단어를 한 개씩 순차적으로 출력</a:t>
                </a:r>
                <a:r>
                  <a:rPr lang="en-US" altLang="ko-KR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Input: “tomorrow? free you are” / “Are you free tomorrow?”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96" y="3620522"/>
            <a:ext cx="8720805" cy="24825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72864" y="5645888"/>
            <a:ext cx="75788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86087" y="3737343"/>
            <a:ext cx="75788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EoS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1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forcing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Testing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1" y="2024774"/>
            <a:ext cx="6562490" cy="18681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47117" y="3432543"/>
            <a:ext cx="601363" cy="20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&lt;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SoS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&gt;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54562" y="3431392"/>
            <a:ext cx="601363" cy="20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Yes,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48218" y="3422003"/>
            <a:ext cx="601363" cy="20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w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hat’s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55663" y="3412614"/>
            <a:ext cx="601363" cy="2085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up?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7" idx="0"/>
          </p:cNvCxnSpPr>
          <p:nvPr/>
        </p:nvCxnSpPr>
        <p:spPr>
          <a:xfrm flipH="1" flipV="1">
            <a:off x="6747798" y="3097427"/>
            <a:ext cx="1" cy="335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7455243" y="3128107"/>
            <a:ext cx="1" cy="335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8163889" y="3112598"/>
            <a:ext cx="1" cy="335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8856343" y="3077498"/>
            <a:ext cx="1" cy="3351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1" y="4454155"/>
            <a:ext cx="6562490" cy="18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with Attention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Attention module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Main Idea: decoder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단어를 생성할 때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필요한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encoder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를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선별적으로 사용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11" y="2497628"/>
            <a:ext cx="7280704" cy="36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Attention score: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현재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decoder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시점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에서 단어를 예측하기 위해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encoder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모든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hidden state vector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각각이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decoder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의 현 시점의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/>
                </a:r>
                <a:b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와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얼마나 유사한지를 판단하는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score.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𝒔𝒄𝒐𝒓𝒆</m:t>
                    </m:r>
                    <m:d>
                      <m:d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=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…,</m:t>
                    </m:r>
                    <m:sSubSup>
                      <m:sSub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  <m:sup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bSup>
                    <m:sSub>
                      <m:sSub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64" y="2359763"/>
            <a:ext cx="3800475" cy="374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529385" y="4440195"/>
                <a:ext cx="296562" cy="313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385" y="4440195"/>
                <a:ext cx="296562" cy="313038"/>
              </a:xfrm>
              <a:prstGeom prst="rect">
                <a:avLst/>
              </a:prstGeom>
              <a:blipFill rotWithShape="0">
                <a:blip r:embed="rId5"/>
                <a:stretch>
                  <a:fillRect l="-30612"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5881839" y="6103088"/>
                <a:ext cx="296562" cy="3130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𝑽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839" y="6103088"/>
                <a:ext cx="296562" cy="313038"/>
              </a:xfrm>
              <a:prstGeom prst="rect">
                <a:avLst/>
              </a:prstGeom>
              <a:blipFill rotWithShape="0">
                <a:blip r:embed="rId6"/>
                <a:stretch>
                  <a:fillRect l="-28571" b="-1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4143630" y="3737343"/>
            <a:ext cx="3031525" cy="108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0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Attention distribution (attention vector)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하나의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𝒉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대한 모든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Attention score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에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softmax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함수를 적용하여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모든 값을 합하면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이 되는 확률분포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𝒂</m:t>
                        </m:r>
                      </m:e>
                      <m:sup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p>
                    </m:sSup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𝒔𝒐𝒇𝒕𝒎𝒂𝒙</m:t>
                    </m:r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𝒔𝒄𝒐𝒓𝒆</m:t>
                    </m:r>
                    <m:d>
                      <m:d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64" y="2359763"/>
            <a:ext cx="3800475" cy="3743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127155" y="2847657"/>
            <a:ext cx="3031525" cy="1081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with Attention (Cont.)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Attention output(context vector):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가중 평균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or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가중 합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!!!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가중 평균 예시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평균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영어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80,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수학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100,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체육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90,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미술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70, 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음악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100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𝟖𝟎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𝟗𝟎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𝟕𝟎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𝟓</m:t>
                        </m:r>
                      </m:den>
                    </m:f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𝟖𝟖</m:t>
                    </m:r>
                  </m:oMath>
                </a14:m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가중평균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영어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80,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수학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100,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체육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90,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미술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70,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음악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100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비율</a:t>
                </a: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영어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수학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35,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체육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미술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10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 </a:t>
                </a:r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음악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35</a:t>
                </a: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𝟖𝟎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𝟑𝟓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𝟗𝟎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𝟕𝟎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𝟏𝟎𝟎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𝟑𝟓</m:t>
                        </m:r>
                      </m:num>
                      <m:den>
                        <m:d>
                          <m:d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𝟏𝟎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𝟑𝟓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𝟏𝟎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𝟏𝟎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𝟑𝟓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𝟏𝟎𝟎</m:t>
                        </m:r>
                      </m:den>
                    </m:f>
                    <m:r>
                      <a:rPr lang="en-US" altLang="ko-KR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𝟗𝟒</m:t>
                    </m:r>
                  </m:oMath>
                </a14:m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55" y="2359763"/>
            <a:ext cx="3800475" cy="3743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20432" y="2298357"/>
            <a:ext cx="1342768" cy="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1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Seq2Seq with Attention</a:t>
            </a:r>
            <a:endParaRPr lang="ko-KR" alt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𝒄𝒐𝒏𝒄𝒂𝒕</m:t>
                    </m:r>
                    <m:d>
                      <m:d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𝒂𝒕𝒕𝒆𝒏𝒕𝒊𝒐𝒏</m:t>
                        </m:r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𝒐𝒖𝒕𝒑𝒖𝒕</m:t>
                        </m:r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𝒕</m:t>
                        </m:r>
                      </m:sub>
                    </m:sSub>
                    <m:r>
                      <a:rPr lang="en-US" altLang="ko-KR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𝒔𝒐𝒇𝒕𝒎𝒂𝒙</m:t>
                    </m:r>
                    <m:sSub>
                      <m:sSub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𝑾</m:t>
                        </m:r>
                      </m:e>
                      <m:sub>
                        <m: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𝒄</m:t>
                        </m:r>
                      </m:sub>
                    </m:sSub>
                    <m:d>
                      <m:dPr>
                        <m:ctrlPr>
                          <a:rPr lang="en-US" altLang="ko-K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𝒄𝒐𝒏𝒄𝒂𝒕</m:t>
                        </m:r>
                        <m:d>
                          <m:dPr>
                            <m:ctrlP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𝒂𝒕𝒕𝒆𝒏𝒕𝒊𝒐𝒏</m:t>
                            </m:r>
                            <m: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𝒐𝒖𝒕𝒑𝒖𝒕</m:t>
                            </m:r>
                            <m:r>
                              <a:rPr lang="en-US" altLang="ko-KR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ko-KR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74" y="1371599"/>
                <a:ext cx="10740656" cy="4731489"/>
              </a:xfrm>
              <a:prstGeom prst="rect">
                <a:avLst/>
              </a:prstGeom>
              <a:blipFill rotWithShape="0">
                <a:blip r:embed="rId3"/>
                <a:stretch>
                  <a:fillRect l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70" y="2548150"/>
            <a:ext cx="4092660" cy="35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19034</TotalTime>
  <Words>189</Words>
  <Application>Microsoft Office PowerPoint</Application>
  <PresentationFormat>와이드스크린</PresentationFormat>
  <Paragraphs>71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Wingdings</vt:lpstr>
      <vt:lpstr>Office 테마</vt:lpstr>
      <vt:lpstr> Seq2Seq with attention  Boostcamp AI Tech  Sang-hyun Kim</vt:lpstr>
      <vt:lpstr>Type of RNN</vt:lpstr>
      <vt:lpstr>Seq2Seq Model</vt:lpstr>
      <vt:lpstr>Teacher forcing</vt:lpstr>
      <vt:lpstr>Seq2Seq with Attention</vt:lpstr>
      <vt:lpstr>Attention module</vt:lpstr>
      <vt:lpstr>Attention module (Cont.)</vt:lpstr>
      <vt:lpstr>Seq2Seq with Attention (Cont.)</vt:lpstr>
      <vt:lpstr>Seq2Seq with Attention</vt:lpstr>
      <vt:lpstr>Overview</vt:lpstr>
      <vt:lpstr>Attention score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490</cp:revision>
  <cp:lastPrinted>2019-07-24T20:22:16Z</cp:lastPrinted>
  <dcterms:created xsi:type="dcterms:W3CDTF">2016-06-28T09:32:35Z</dcterms:created>
  <dcterms:modified xsi:type="dcterms:W3CDTF">2021-02-18T07:28:50Z</dcterms:modified>
</cp:coreProperties>
</file>