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22" r:id="rId3"/>
    <p:sldId id="339" r:id="rId4"/>
    <p:sldId id="340" r:id="rId5"/>
    <p:sldId id="341" r:id="rId6"/>
    <p:sldId id="342" r:id="rId7"/>
    <p:sldId id="343" r:id="rId8"/>
    <p:sldId id="338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2627" autoAdjust="0"/>
  </p:normalViewPr>
  <p:slideViewPr>
    <p:cSldViewPr snapToGrid="0">
      <p:cViewPr varScale="1">
        <p:scale>
          <a:sx n="108" d="100"/>
          <a:sy n="108" d="100"/>
        </p:scale>
        <p:origin x="12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9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2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7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73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- 1. Image Classification 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984" y="244867"/>
            <a:ext cx="11461072" cy="453509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5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Architecture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(Efficient-B4) + (ResNet-50) + (VGG19)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240299" y="871333"/>
            <a:ext cx="9876204" cy="2465035"/>
            <a:chOff x="1216241" y="2797788"/>
            <a:chExt cx="9876204" cy="2465035"/>
          </a:xfrm>
        </p:grpSpPr>
        <p:sp>
          <p:nvSpPr>
            <p:cNvPr id="6" name="직사각형 5"/>
            <p:cNvSpPr/>
            <p:nvPr/>
          </p:nvSpPr>
          <p:spPr>
            <a:xfrm>
              <a:off x="1216241" y="3843874"/>
              <a:ext cx="958788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70218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Efficient-B4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0218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ResNet-50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70218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VGG19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73950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73950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3950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77682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6" idx="3"/>
              <a:endCxn id="7" idx="1"/>
            </p:cNvCxnSpPr>
            <p:nvPr/>
          </p:nvCxnSpPr>
          <p:spPr>
            <a:xfrm flipV="1">
              <a:off x="2175029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3"/>
              <a:endCxn id="8" idx="1"/>
            </p:cNvCxnSpPr>
            <p:nvPr/>
          </p:nvCxnSpPr>
          <p:spPr>
            <a:xfrm>
              <a:off x="217502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3"/>
              <a:endCxn id="9" idx="1"/>
            </p:cNvCxnSpPr>
            <p:nvPr/>
          </p:nvCxnSpPr>
          <p:spPr>
            <a:xfrm>
              <a:off x="2175029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3"/>
              <a:endCxn id="11" idx="1"/>
            </p:cNvCxnSpPr>
            <p:nvPr/>
          </p:nvCxnSpPr>
          <p:spPr>
            <a:xfrm>
              <a:off x="4578761" y="2984220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8" idx="3"/>
              <a:endCxn id="12" idx="1"/>
            </p:cNvCxnSpPr>
            <p:nvPr/>
          </p:nvCxnSpPr>
          <p:spPr>
            <a:xfrm>
              <a:off x="4578761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9" idx="3"/>
              <a:endCxn id="13" idx="1"/>
            </p:cNvCxnSpPr>
            <p:nvPr/>
          </p:nvCxnSpPr>
          <p:spPr>
            <a:xfrm>
              <a:off x="4578761" y="5076392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1" idx="3"/>
              <a:endCxn id="14" idx="1"/>
            </p:cNvCxnSpPr>
            <p:nvPr/>
          </p:nvCxnSpPr>
          <p:spPr>
            <a:xfrm>
              <a:off x="6982493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2" idx="3"/>
              <a:endCxn id="14" idx="1"/>
            </p:cNvCxnSpPr>
            <p:nvPr/>
          </p:nvCxnSpPr>
          <p:spPr>
            <a:xfrm>
              <a:off x="6982493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3"/>
              <a:endCxn id="14" idx="1"/>
            </p:cNvCxnSpPr>
            <p:nvPr/>
          </p:nvCxnSpPr>
          <p:spPr>
            <a:xfrm flipV="1">
              <a:off x="6982493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14" idx="3"/>
              <a:endCxn id="66" idx="1"/>
            </p:cNvCxnSpPr>
            <p:nvPr/>
          </p:nvCxnSpPr>
          <p:spPr>
            <a:xfrm>
              <a:off x="903746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9832658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OUT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984" y="244867"/>
            <a:ext cx="11461072" cy="453509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5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 size: 384 x 512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Train : Validation = 9 : 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Augmentation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Resize: 384 x 384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Normalization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240299" y="871333"/>
            <a:ext cx="9876204" cy="2465035"/>
            <a:chOff x="1216241" y="2797788"/>
            <a:chExt cx="9876204" cy="2465035"/>
          </a:xfrm>
        </p:grpSpPr>
        <p:sp>
          <p:nvSpPr>
            <p:cNvPr id="6" name="직사각형 5"/>
            <p:cNvSpPr/>
            <p:nvPr/>
          </p:nvSpPr>
          <p:spPr>
            <a:xfrm>
              <a:off x="1216241" y="3843874"/>
              <a:ext cx="958788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70218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Efficient-B4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0218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ResNet-50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70218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VGG19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73950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73950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3950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77682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6" idx="3"/>
              <a:endCxn id="7" idx="1"/>
            </p:cNvCxnSpPr>
            <p:nvPr/>
          </p:nvCxnSpPr>
          <p:spPr>
            <a:xfrm flipV="1">
              <a:off x="2175029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3"/>
              <a:endCxn id="8" idx="1"/>
            </p:cNvCxnSpPr>
            <p:nvPr/>
          </p:nvCxnSpPr>
          <p:spPr>
            <a:xfrm>
              <a:off x="217502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3"/>
              <a:endCxn id="9" idx="1"/>
            </p:cNvCxnSpPr>
            <p:nvPr/>
          </p:nvCxnSpPr>
          <p:spPr>
            <a:xfrm>
              <a:off x="2175029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3"/>
              <a:endCxn id="11" idx="1"/>
            </p:cNvCxnSpPr>
            <p:nvPr/>
          </p:nvCxnSpPr>
          <p:spPr>
            <a:xfrm>
              <a:off x="4578761" y="2984220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8" idx="3"/>
              <a:endCxn id="12" idx="1"/>
            </p:cNvCxnSpPr>
            <p:nvPr/>
          </p:nvCxnSpPr>
          <p:spPr>
            <a:xfrm>
              <a:off x="4578761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9" idx="3"/>
              <a:endCxn id="13" idx="1"/>
            </p:cNvCxnSpPr>
            <p:nvPr/>
          </p:nvCxnSpPr>
          <p:spPr>
            <a:xfrm>
              <a:off x="4578761" y="5076392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1" idx="3"/>
              <a:endCxn id="14" idx="1"/>
            </p:cNvCxnSpPr>
            <p:nvPr/>
          </p:nvCxnSpPr>
          <p:spPr>
            <a:xfrm>
              <a:off x="6982493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2" idx="3"/>
              <a:endCxn id="14" idx="1"/>
            </p:cNvCxnSpPr>
            <p:nvPr/>
          </p:nvCxnSpPr>
          <p:spPr>
            <a:xfrm>
              <a:off x="6982493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3"/>
              <a:endCxn id="14" idx="1"/>
            </p:cNvCxnSpPr>
            <p:nvPr/>
          </p:nvCxnSpPr>
          <p:spPr>
            <a:xfrm flipV="1">
              <a:off x="6982493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14" idx="3"/>
              <a:endCxn id="66" idx="1"/>
            </p:cNvCxnSpPr>
            <p:nvPr/>
          </p:nvCxnSpPr>
          <p:spPr>
            <a:xfrm>
              <a:off x="903746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9832658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OUT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00831" y="1819922"/>
            <a:ext cx="1233996" cy="597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984" y="244867"/>
            <a:ext cx="11461072" cy="453509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5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Hyper-parameter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Learning rate: 0.001, </a:t>
            </a: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lr_decay_step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5,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Scheduler: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StepLR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(0.5)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Epoch: 20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Loss: Cross entropy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Optimization: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AdamP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Batch size: 32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240299" y="871333"/>
            <a:ext cx="9876204" cy="2465035"/>
            <a:chOff x="1216241" y="2797788"/>
            <a:chExt cx="9876204" cy="2465035"/>
          </a:xfrm>
        </p:grpSpPr>
        <p:sp>
          <p:nvSpPr>
            <p:cNvPr id="6" name="직사각형 5"/>
            <p:cNvSpPr/>
            <p:nvPr/>
          </p:nvSpPr>
          <p:spPr>
            <a:xfrm>
              <a:off x="1216241" y="3843874"/>
              <a:ext cx="958788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70218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Efficient-B4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0218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ResNet-50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70218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VGG19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73950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73950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3950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77682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6" idx="3"/>
              <a:endCxn id="7" idx="1"/>
            </p:cNvCxnSpPr>
            <p:nvPr/>
          </p:nvCxnSpPr>
          <p:spPr>
            <a:xfrm flipV="1">
              <a:off x="2175029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3"/>
              <a:endCxn id="8" idx="1"/>
            </p:cNvCxnSpPr>
            <p:nvPr/>
          </p:nvCxnSpPr>
          <p:spPr>
            <a:xfrm>
              <a:off x="217502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3"/>
              <a:endCxn id="9" idx="1"/>
            </p:cNvCxnSpPr>
            <p:nvPr/>
          </p:nvCxnSpPr>
          <p:spPr>
            <a:xfrm>
              <a:off x="2175029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3"/>
              <a:endCxn id="11" idx="1"/>
            </p:cNvCxnSpPr>
            <p:nvPr/>
          </p:nvCxnSpPr>
          <p:spPr>
            <a:xfrm>
              <a:off x="4578761" y="2984220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8" idx="3"/>
              <a:endCxn id="12" idx="1"/>
            </p:cNvCxnSpPr>
            <p:nvPr/>
          </p:nvCxnSpPr>
          <p:spPr>
            <a:xfrm>
              <a:off x="4578761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9" idx="3"/>
              <a:endCxn id="13" idx="1"/>
            </p:cNvCxnSpPr>
            <p:nvPr/>
          </p:nvCxnSpPr>
          <p:spPr>
            <a:xfrm>
              <a:off x="4578761" y="5076392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1" idx="3"/>
              <a:endCxn id="14" idx="1"/>
            </p:cNvCxnSpPr>
            <p:nvPr/>
          </p:nvCxnSpPr>
          <p:spPr>
            <a:xfrm>
              <a:off x="6982493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2" idx="3"/>
              <a:endCxn id="14" idx="1"/>
            </p:cNvCxnSpPr>
            <p:nvPr/>
          </p:nvCxnSpPr>
          <p:spPr>
            <a:xfrm>
              <a:off x="6982493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3"/>
              <a:endCxn id="14" idx="1"/>
            </p:cNvCxnSpPr>
            <p:nvPr/>
          </p:nvCxnSpPr>
          <p:spPr>
            <a:xfrm flipV="1">
              <a:off x="6982493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14" idx="3"/>
              <a:endCxn id="66" idx="1"/>
            </p:cNvCxnSpPr>
            <p:nvPr/>
          </p:nvCxnSpPr>
          <p:spPr>
            <a:xfrm>
              <a:off x="903746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9832658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OUT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00831" y="1819922"/>
            <a:ext cx="1233996" cy="597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984" y="244867"/>
            <a:ext cx="11461072" cy="453509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5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Efficient-B4 (pre-trained: True) no freeze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ResNet-50 (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pre-trained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True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no freeze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VGG19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pre-trained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True) no freeze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Depth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각각 다른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feature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학습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240299" y="871333"/>
            <a:ext cx="9876204" cy="2465035"/>
            <a:chOff x="1216241" y="2797788"/>
            <a:chExt cx="9876204" cy="2465035"/>
          </a:xfrm>
        </p:grpSpPr>
        <p:sp>
          <p:nvSpPr>
            <p:cNvPr id="6" name="직사각형 5"/>
            <p:cNvSpPr/>
            <p:nvPr/>
          </p:nvSpPr>
          <p:spPr>
            <a:xfrm>
              <a:off x="1216241" y="3843874"/>
              <a:ext cx="958788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70218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Efficient-B4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0218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ResNet-50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70218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VGG19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73950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73950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3950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77682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6" idx="3"/>
              <a:endCxn id="7" idx="1"/>
            </p:cNvCxnSpPr>
            <p:nvPr/>
          </p:nvCxnSpPr>
          <p:spPr>
            <a:xfrm flipV="1">
              <a:off x="2175029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3"/>
              <a:endCxn id="8" idx="1"/>
            </p:cNvCxnSpPr>
            <p:nvPr/>
          </p:nvCxnSpPr>
          <p:spPr>
            <a:xfrm>
              <a:off x="217502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3"/>
              <a:endCxn id="9" idx="1"/>
            </p:cNvCxnSpPr>
            <p:nvPr/>
          </p:nvCxnSpPr>
          <p:spPr>
            <a:xfrm>
              <a:off x="2175029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3"/>
              <a:endCxn id="11" idx="1"/>
            </p:cNvCxnSpPr>
            <p:nvPr/>
          </p:nvCxnSpPr>
          <p:spPr>
            <a:xfrm>
              <a:off x="4578761" y="2984220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8" idx="3"/>
              <a:endCxn id="12" idx="1"/>
            </p:cNvCxnSpPr>
            <p:nvPr/>
          </p:nvCxnSpPr>
          <p:spPr>
            <a:xfrm>
              <a:off x="4578761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9" idx="3"/>
              <a:endCxn id="13" idx="1"/>
            </p:cNvCxnSpPr>
            <p:nvPr/>
          </p:nvCxnSpPr>
          <p:spPr>
            <a:xfrm>
              <a:off x="4578761" y="5076392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1" idx="3"/>
              <a:endCxn id="14" idx="1"/>
            </p:cNvCxnSpPr>
            <p:nvPr/>
          </p:nvCxnSpPr>
          <p:spPr>
            <a:xfrm>
              <a:off x="6982493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2" idx="3"/>
              <a:endCxn id="14" idx="1"/>
            </p:cNvCxnSpPr>
            <p:nvPr/>
          </p:nvCxnSpPr>
          <p:spPr>
            <a:xfrm>
              <a:off x="6982493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3"/>
              <a:endCxn id="14" idx="1"/>
            </p:cNvCxnSpPr>
            <p:nvPr/>
          </p:nvCxnSpPr>
          <p:spPr>
            <a:xfrm flipV="1">
              <a:off x="6982493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14" idx="3"/>
              <a:endCxn id="66" idx="1"/>
            </p:cNvCxnSpPr>
            <p:nvPr/>
          </p:nvCxnSpPr>
          <p:spPr>
            <a:xfrm>
              <a:off x="903746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9832658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OUT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858609" y="698376"/>
            <a:ext cx="6320901" cy="2790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984" y="244867"/>
            <a:ext cx="11461072" cy="453509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5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Accuracy: 76.5079 %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F1 Score: 0.7042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240299" y="871333"/>
            <a:ext cx="9876204" cy="2465035"/>
            <a:chOff x="1216241" y="2797788"/>
            <a:chExt cx="9876204" cy="2465035"/>
          </a:xfrm>
        </p:grpSpPr>
        <p:sp>
          <p:nvSpPr>
            <p:cNvPr id="6" name="직사각형 5"/>
            <p:cNvSpPr/>
            <p:nvPr/>
          </p:nvSpPr>
          <p:spPr>
            <a:xfrm>
              <a:off x="1216241" y="3843874"/>
              <a:ext cx="958788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INPUT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970218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Efficient-B4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0218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ResNet-50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970218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VGG19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373950" y="2797788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73950" y="3843874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3950" y="4889960"/>
              <a:ext cx="1608543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77682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Classifier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6" idx="3"/>
              <a:endCxn id="7" idx="1"/>
            </p:cNvCxnSpPr>
            <p:nvPr/>
          </p:nvCxnSpPr>
          <p:spPr>
            <a:xfrm flipV="1">
              <a:off x="2175029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3"/>
              <a:endCxn id="8" idx="1"/>
            </p:cNvCxnSpPr>
            <p:nvPr/>
          </p:nvCxnSpPr>
          <p:spPr>
            <a:xfrm>
              <a:off x="217502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" idx="3"/>
              <a:endCxn id="9" idx="1"/>
            </p:cNvCxnSpPr>
            <p:nvPr/>
          </p:nvCxnSpPr>
          <p:spPr>
            <a:xfrm>
              <a:off x="2175029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3"/>
              <a:endCxn id="11" idx="1"/>
            </p:cNvCxnSpPr>
            <p:nvPr/>
          </p:nvCxnSpPr>
          <p:spPr>
            <a:xfrm>
              <a:off x="4578761" y="2984220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8" idx="3"/>
              <a:endCxn id="12" idx="1"/>
            </p:cNvCxnSpPr>
            <p:nvPr/>
          </p:nvCxnSpPr>
          <p:spPr>
            <a:xfrm>
              <a:off x="4578761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9" idx="3"/>
              <a:endCxn id="13" idx="1"/>
            </p:cNvCxnSpPr>
            <p:nvPr/>
          </p:nvCxnSpPr>
          <p:spPr>
            <a:xfrm>
              <a:off x="4578761" y="5076392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1" idx="3"/>
              <a:endCxn id="14" idx="1"/>
            </p:cNvCxnSpPr>
            <p:nvPr/>
          </p:nvCxnSpPr>
          <p:spPr>
            <a:xfrm>
              <a:off x="6982493" y="2984220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2" idx="3"/>
              <a:endCxn id="14" idx="1"/>
            </p:cNvCxnSpPr>
            <p:nvPr/>
          </p:nvCxnSpPr>
          <p:spPr>
            <a:xfrm>
              <a:off x="6982493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3"/>
              <a:endCxn id="14" idx="1"/>
            </p:cNvCxnSpPr>
            <p:nvPr/>
          </p:nvCxnSpPr>
          <p:spPr>
            <a:xfrm flipV="1">
              <a:off x="6982493" y="4030306"/>
              <a:ext cx="795189" cy="10460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14" idx="3"/>
              <a:endCxn id="66" idx="1"/>
            </p:cNvCxnSpPr>
            <p:nvPr/>
          </p:nvCxnSpPr>
          <p:spPr>
            <a:xfrm>
              <a:off x="9037469" y="4030306"/>
              <a:ext cx="7951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9832658" y="3843874"/>
              <a:ext cx="1259787" cy="372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OUT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PUT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9738804" y="1828800"/>
            <a:ext cx="1491448" cy="550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30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984" y="244867"/>
            <a:ext cx="11461072" cy="453509"/>
          </a:xfrm>
        </p:spPr>
        <p:txBody>
          <a:bodyPr>
            <a:noAutofit/>
          </a:bodyPr>
          <a:lstStyle/>
          <a:p>
            <a:r>
              <a:rPr lang="ko-KR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아쉬웠던 점</a:t>
            </a:r>
            <a:endParaRPr lang="ko-KR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984" y="698377"/>
            <a:ext cx="11461072" cy="5404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K-fold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미사용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나이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성별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마스크 유무를 각각 다르게 학습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ResNeXt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모델과의 앙상블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34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18598</TotalTime>
  <Words>182</Words>
  <Application>Microsoft Office PowerPoint</Application>
  <PresentationFormat>와이드스크린</PresentationFormat>
  <Paragraphs>117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Times New Roman</vt:lpstr>
      <vt:lpstr>Wingdings</vt:lpstr>
      <vt:lpstr>Office 테마</vt:lpstr>
      <vt:lpstr> P Stage - 1. Image Classification   Boostcamp AI Tech  Sang-hyun Kim</vt:lpstr>
      <vt:lpstr>Architecture</vt:lpstr>
      <vt:lpstr>Input</vt:lpstr>
      <vt:lpstr>Hyper-parameter</vt:lpstr>
      <vt:lpstr>Model</vt:lpstr>
      <vt:lpstr>Result</vt:lpstr>
      <vt:lpstr>아쉬웠던 점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498</cp:revision>
  <cp:lastPrinted>2019-07-24T20:22:16Z</cp:lastPrinted>
  <dcterms:created xsi:type="dcterms:W3CDTF">2016-06-28T09:32:35Z</dcterms:created>
  <dcterms:modified xsi:type="dcterms:W3CDTF">2021-04-09T07:33:42Z</dcterms:modified>
</cp:coreProperties>
</file>